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  <Override PartName="/ppt/authors.xml" ContentType="application/vnd.ms-powerpoint.author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71" r:id="rId4"/>
  </p:sldMasterIdLst>
  <p:notesMasterIdLst>
    <p:notesMasterId r:id="rId27"/>
  </p:notesMasterIdLst>
  <p:handoutMasterIdLst>
    <p:handoutMasterId r:id="rId28"/>
  </p:handoutMasterIdLst>
  <p:sldIdLst>
    <p:sldId id="400" r:id="rId5"/>
    <p:sldId id="401" r:id="rId6"/>
    <p:sldId id="408" r:id="rId7"/>
    <p:sldId id="413" r:id="rId8"/>
    <p:sldId id="435" r:id="rId9"/>
    <p:sldId id="402" r:id="rId10"/>
    <p:sldId id="416" r:id="rId11"/>
    <p:sldId id="414" r:id="rId12"/>
    <p:sldId id="425" r:id="rId13"/>
    <p:sldId id="426" r:id="rId14"/>
    <p:sldId id="427" r:id="rId15"/>
    <p:sldId id="429" r:id="rId16"/>
    <p:sldId id="428" r:id="rId17"/>
    <p:sldId id="420" r:id="rId18"/>
    <p:sldId id="431" r:id="rId19"/>
    <p:sldId id="430" r:id="rId20"/>
    <p:sldId id="432" r:id="rId21"/>
    <p:sldId id="433" r:id="rId22"/>
    <p:sldId id="434" r:id="rId23"/>
    <p:sldId id="412" r:id="rId24"/>
    <p:sldId id="436" r:id="rId25"/>
    <p:sldId id="437" r:id="rId26"/>
  </p:sldIdLst>
  <p:sldSz cx="12192000" cy="6858000"/>
  <p:notesSz cx="6858000" cy="9144000"/>
  <p:defaultTextStyle>
    <a:defPPr rtl="0">
      <a:defRPr lang="ru-RU"/>
    </a:defPPr>
    <a:lvl1pPr marL="0" algn="l" defTabSz="4572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6A3D024-909B-3BC2-1496-FEEAB652808A}" name="Sher Dionisio" initials="" userId="S::Sher.Dionisio@teksystemsgs.com::02daa716-9709-4d47-a153-1943ce1675cb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912C8C85-51F0-491E-9774-3900AFEF0FD7}"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227" autoAdjust="0"/>
    <p:restoredTop sz="95928" autoAdjust="0"/>
  </p:normalViewPr>
  <p:slideViewPr>
    <p:cSldViewPr snapToGrid="0">
      <p:cViewPr varScale="1">
        <p:scale>
          <a:sx n="83" d="100"/>
          <a:sy n="83" d="100"/>
        </p:scale>
        <p:origin x="494" y="8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390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757"/>
    </p:cViewPr>
  </p:sorterViewPr>
  <p:notesViewPr>
    <p:cSldViewPr snapToGrid="0">
      <p:cViewPr varScale="1">
        <p:scale>
          <a:sx n="106" d="100"/>
          <a:sy n="106" d="100"/>
        </p:scale>
        <p:origin x="4134" y="13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8/10/relationships/authors" Target="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ake Test User" userId="SID-0" providerId="Test" clId="FakeClientId"/>
    <pc:docChg chg="custSel modSld">
      <pc:chgData name="Fake Test User" userId="SID-0" providerId="Test" clId="FakeClientId" dt="2024-05-20T08:48:02.261" v="33" actId="1035"/>
      <pc:docMkLst>
        <pc:docMk/>
      </pc:docMkLst>
      <pc:sldChg chg="modSp mod">
        <pc:chgData name="Fake Test User" userId="SID-0" providerId="Test" clId="FakeClientId" dt="2024-05-20T08:44:14.731" v="0" actId="948"/>
        <pc:sldMkLst>
          <pc:docMk/>
          <pc:sldMk cId="311037854" sldId="400"/>
        </pc:sldMkLst>
        <pc:spChg chg="mod">
          <ac:chgData name="Fake Test User" userId="SID-0" providerId="Test" clId="FakeClientId" dt="2024-05-20T08:44:14.731" v="0" actId="948"/>
          <ac:spMkLst>
            <pc:docMk/>
            <pc:sldMk cId="311037854" sldId="400"/>
            <ac:spMk id="2" creationId="{18C612DB-62CB-A384-9219-BA28D4BC0995}"/>
          </ac:spMkLst>
        </pc:spChg>
      </pc:sldChg>
      <pc:sldChg chg="modSp mod">
        <pc:chgData name="Fake Test User" userId="SID-0" providerId="Test" clId="FakeClientId" dt="2024-05-20T08:44:37.499" v="2" actId="255"/>
        <pc:sldMkLst>
          <pc:docMk/>
          <pc:sldMk cId="2418251091" sldId="403"/>
        </pc:sldMkLst>
        <pc:spChg chg="mod">
          <ac:chgData name="Fake Test User" userId="SID-0" providerId="Test" clId="FakeClientId" dt="2024-05-20T08:44:37.499" v="2" actId="255"/>
          <ac:spMkLst>
            <pc:docMk/>
            <pc:sldMk cId="2418251091" sldId="403"/>
            <ac:spMk id="5" creationId="{F65C13AF-FE5A-2F78-5482-680D477ECA86}"/>
          </ac:spMkLst>
        </pc:spChg>
      </pc:sldChg>
      <pc:sldChg chg="modSp mod">
        <pc:chgData name="Fake Test User" userId="SID-0" providerId="Test" clId="FakeClientId" dt="2024-05-20T08:44:48.329" v="3" actId="948"/>
        <pc:sldMkLst>
          <pc:docMk/>
          <pc:sldMk cId="1554665834" sldId="404"/>
        </pc:sldMkLst>
        <pc:spChg chg="mod">
          <ac:chgData name="Fake Test User" userId="SID-0" providerId="Test" clId="FakeClientId" dt="2024-05-20T08:44:48.329" v="3" actId="948"/>
          <ac:spMkLst>
            <pc:docMk/>
            <pc:sldMk cId="1554665834" sldId="404"/>
            <ac:spMk id="23" creationId="{4C201AE1-5F17-CEE6-48AC-9FD23B549BBB}"/>
          </ac:spMkLst>
        </pc:spChg>
      </pc:sldChg>
      <pc:sldChg chg="modSp mod">
        <pc:chgData name="Fake Test User" userId="SID-0" providerId="Test" clId="FakeClientId" dt="2024-05-20T08:48:02.261" v="33" actId="1035"/>
        <pc:sldMkLst>
          <pc:docMk/>
          <pc:sldMk cId="1653022953" sldId="405"/>
        </pc:sldMkLst>
        <pc:graphicFrameChg chg="mod modGraphic">
          <ac:chgData name="Fake Test User" userId="SID-0" providerId="Test" clId="FakeClientId" dt="2024-05-20T08:48:02.261" v="33" actId="1035"/>
          <ac:graphicFrameMkLst>
            <pc:docMk/>
            <pc:sldMk cId="1653022953" sldId="405"/>
            <ac:graphicFrameMk id="18" creationId="{1A839F18-0E22-803B-1A65-0D154FE83007}"/>
          </ac:graphicFrameMkLst>
        </pc:graphicFrameChg>
      </pc:sldChg>
      <pc:sldChg chg="modSp mod">
        <pc:chgData name="Fake Test User" userId="SID-0" providerId="Test" clId="FakeClientId" dt="2024-05-20T08:45:25.732" v="6" actId="404"/>
        <pc:sldMkLst>
          <pc:docMk/>
          <pc:sldMk cId="2179534570" sldId="406"/>
        </pc:sldMkLst>
        <pc:spChg chg="mod">
          <ac:chgData name="Fake Test User" userId="SID-0" providerId="Test" clId="FakeClientId" dt="2024-05-20T08:45:25.732" v="6" actId="404"/>
          <ac:spMkLst>
            <pc:docMk/>
            <pc:sldMk cId="2179534570" sldId="406"/>
            <ac:spMk id="6" creationId="{B3B62618-23CE-29C0-4073-14601F67C2EC}"/>
          </ac:spMkLst>
        </pc:spChg>
      </pc:sldChg>
      <pc:sldChg chg="modSp mod">
        <pc:chgData name="Fake Test User" userId="SID-0" providerId="Test" clId="FakeClientId" dt="2024-05-20T08:46:11.523" v="11"/>
        <pc:sldMkLst>
          <pc:docMk/>
          <pc:sldMk cId="2496031870" sldId="408"/>
        </pc:sldMkLst>
        <pc:spChg chg="mod">
          <ac:chgData name="Fake Test User" userId="SID-0" providerId="Test" clId="FakeClientId" dt="2024-05-20T08:45:57.842" v="9" actId="947"/>
          <ac:spMkLst>
            <pc:docMk/>
            <pc:sldMk cId="2496031870" sldId="408"/>
            <ac:spMk id="5" creationId="{2BB61428-BB88-7565-F114-D0D346249552}"/>
          </ac:spMkLst>
        </pc:spChg>
        <pc:graphicFrameChg chg="mod">
          <ac:chgData name="Fake Test User" userId="SID-0" providerId="Test" clId="FakeClientId" dt="2024-05-20T08:46:11.523" v="11"/>
          <ac:graphicFrameMkLst>
            <pc:docMk/>
            <pc:sldMk cId="2496031870" sldId="408"/>
            <ac:graphicFrameMk id="7" creationId="{E87F6449-5E7E-5F09-754B-B51638739CFF}"/>
          </ac:graphicFrameMkLst>
        </pc:graphicFrameChg>
      </pc:sldChg>
      <pc:sldChg chg="modSp">
        <pc:chgData name="Fake Test User" userId="SID-0" providerId="Test" clId="FakeClientId" dt="2024-05-20T08:46:29.739" v="16"/>
        <pc:sldMkLst>
          <pc:docMk/>
          <pc:sldMk cId="2643697680" sldId="409"/>
        </pc:sldMkLst>
        <pc:graphicFrameChg chg="mod">
          <ac:chgData name="Fake Test User" userId="SID-0" providerId="Test" clId="FakeClientId" dt="2024-05-20T08:46:29.739" v="16"/>
          <ac:graphicFrameMkLst>
            <pc:docMk/>
            <pc:sldMk cId="2643697680" sldId="409"/>
            <ac:graphicFrameMk id="6" creationId="{B24EF683-1167-79C1-E302-1C143D83062F}"/>
          </ac:graphicFrameMkLst>
        </pc:graphicFrameChg>
      </pc:sldChg>
      <pc:sldChg chg="modSp mod">
        <pc:chgData name="Fake Test User" userId="SID-0" providerId="Test" clId="FakeClientId" dt="2024-05-20T08:46:41.597" v="17" actId="948"/>
        <pc:sldMkLst>
          <pc:docMk/>
          <pc:sldMk cId="1019116225" sldId="410"/>
        </pc:sldMkLst>
        <pc:spChg chg="mod">
          <ac:chgData name="Fake Test User" userId="SID-0" providerId="Test" clId="FakeClientId" dt="2024-05-20T08:46:41.597" v="17" actId="948"/>
          <ac:spMkLst>
            <pc:docMk/>
            <pc:sldMk cId="1019116225" sldId="410"/>
            <ac:spMk id="5" creationId="{955E8AC7-147B-6812-F19B-F241456BF895}"/>
          </ac:spMkLst>
        </pc:spChg>
      </pc:sldChg>
      <pc:sldChg chg="modSp mod">
        <pc:chgData name="Fake Test User" userId="SID-0" providerId="Test" clId="FakeClientId" dt="2024-05-20T08:46:53.501" v="18" actId="14100"/>
        <pc:sldMkLst>
          <pc:docMk/>
          <pc:sldMk cId="3085472018" sldId="412"/>
        </pc:sldMkLst>
        <pc:spChg chg="mod">
          <ac:chgData name="Fake Test User" userId="SID-0" providerId="Test" clId="FakeClientId" dt="2024-05-20T08:46:53.501" v="18" actId="14100"/>
          <ac:spMkLst>
            <pc:docMk/>
            <pc:sldMk cId="3085472018" sldId="412"/>
            <ac:spMk id="2" creationId="{AA547C8F-9C78-8509-A3A3-F349BD6DE38A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cap="none" spc="0" normalizeH="0" baseline="0">
                <a:solidFill>
                  <a:schemeClr val="dk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defRPr>
            </a:pPr>
            <a:r>
              <a:rPr lang="ru-RU"/>
              <a:t>Сравнительные результаты констатирующего и контрольного этапов исследования</a:t>
            </a:r>
          </a:p>
        </c:rich>
      </c:tx>
      <c:layout>
        <c:manualLayout>
          <c:xMode val="edge"/>
          <c:yMode val="edge"/>
          <c:x val="0.13152083333333334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cap="none" spc="0" normalizeH="0" baseline="0">
              <a:solidFill>
                <a:schemeClr val="dk1">
                  <a:lumMod val="50000"/>
                  <a:lumOff val="50000"/>
                </a:schemeClr>
              </a:solidFill>
              <a:latin typeface="+mj-lt"/>
              <a:ea typeface="+mj-ea"/>
              <a:cs typeface="+mj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Констатирующий этап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Звукопроизношение</c:v>
                </c:pt>
                <c:pt idx="1">
                  <c:v>Грамматический строй речи</c:v>
                </c:pt>
                <c:pt idx="2">
                  <c:v>Словарь и навыки словообразования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14.725</c:v>
                </c:pt>
                <c:pt idx="1">
                  <c:v>18.100000000000001</c:v>
                </c:pt>
                <c:pt idx="2">
                  <c:v>44.2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A8B-4BB5-8328-35F349B6C947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Контрольный этап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Звукопроизношение</c:v>
                </c:pt>
                <c:pt idx="1">
                  <c:v>Грамматический строй речи</c:v>
                </c:pt>
                <c:pt idx="2">
                  <c:v>Словарь и навыки словообразования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16.850000000000001</c:v>
                </c:pt>
                <c:pt idx="1">
                  <c:v>23.9</c:v>
                </c:pt>
                <c:pt idx="2">
                  <c:v>52.5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A8B-4BB5-8328-35F349B6C947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67"/>
        <c:overlap val="-43"/>
        <c:axId val="75965184"/>
        <c:axId val="75966720"/>
      </c:barChart>
      <c:catAx>
        <c:axId val="7596518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0" normalizeH="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75966720"/>
        <c:crosses val="autoZero"/>
        <c:auto val="1"/>
        <c:lblAlgn val="ctr"/>
        <c:lblOffset val="100"/>
        <c:noMultiLvlLbl val="0"/>
      </c:catAx>
      <c:valAx>
        <c:axId val="759667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75965184"/>
        <c:crosses val="autoZero"/>
        <c:crossBetween val="between"/>
      </c:valAx>
      <c:spPr>
        <a:pattFill prst="ltDnDiag">
          <a:fgClr>
            <a:schemeClr val="dk1">
              <a:lumMod val="15000"/>
              <a:lumOff val="85000"/>
            </a:schemeClr>
          </a:fgClr>
          <a:bgClr>
            <a:schemeClr val="lt1"/>
          </a:bgClr>
        </a:pattFill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chemeClr val="lt1"/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8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64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plotArea>
  <cs:plotArea3D>
    <cs:lnRef idx="0"/>
    <cs:fillRef idx="0"/>
    <cs:effectRef idx="0"/>
    <cs:fontRef idx="minor">
      <a:schemeClr val="dk1"/>
    </cs:fontRef>
    <cs:spPr>
      <a:solidFill>
        <a:schemeClr val="lt1"/>
      </a:solidFill>
    </cs:spPr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2128" b="1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654ACDB4-642F-4F82-9C8D-2DC384BF8F2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lang="ru-RU" sz="1200"/>
            </a:lvl1pPr>
          </a:lstStyle>
          <a:p>
            <a:pPr rtl="0"/>
            <a:endParaRPr lang="ru-RU" dirty="0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ABB06E6-7341-4F07-8285-8B35565B99C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lang="ru-RU" sz="1200"/>
            </a:lvl1pPr>
          </a:lstStyle>
          <a:p>
            <a:pPr rtl="0"/>
            <a:fld id="{41CC4456-0E88-4EB2-8FDA-8240F984B54A}" type="datetimeFigureOut">
              <a:rPr lang="ru-RU" smtClean="0"/>
              <a:pPr rtl="0"/>
              <a:t>20.02.2025</a:t>
            </a:fld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2C88C94-6E7C-4506-82BE-23DAD04DCE1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lang="ru-RU" sz="1200"/>
            </a:lvl1pPr>
          </a:lstStyle>
          <a:p>
            <a:pPr rtl="0"/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5A5C082-911A-46EA-8DF6-A63F9F9E0A6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lang="ru-RU" sz="1200"/>
            </a:lvl1pPr>
          </a:lstStyle>
          <a:p>
            <a:pPr rtl="0"/>
            <a:fld id="{DC3086C9-2826-46AE-BD8E-F12CB3F9C8B4}" type="slidenum">
              <a:rPr lang="ru-RU" smtClean="0"/>
              <a:pPr rtl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759103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lang="ru-RU" sz="1200"/>
            </a:lvl1pPr>
          </a:lstStyle>
          <a:p>
            <a:pPr rtl="0"/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lang="ru-RU" sz="1200"/>
            </a:lvl1pPr>
          </a:lstStyle>
          <a:p>
            <a:pPr rtl="0"/>
            <a:fld id="{AE5E9994-CBF9-4364-B2D1-761774B9F53C}" type="datetimeFigureOut">
              <a:rPr lang="ru-RU" smtClean="0"/>
              <a:pPr rtl="0"/>
              <a:t>20.02.2025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defPPr>
              <a:defRPr lang="ru-RU"/>
            </a:defPPr>
          </a:lstStyle>
          <a:p>
            <a:pPr lvl="0" rtl="0"/>
            <a:r>
              <a:rPr lang="ru-RU"/>
              <a:t>Щелкните, чтобы изменить стили текста образца слайда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lang="ru-RU" sz="1200"/>
            </a:lvl1pPr>
          </a:lstStyle>
          <a:p>
            <a:pPr rtl="0"/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lang="ru-RU" sz="1200"/>
            </a:lvl1pPr>
          </a:lstStyle>
          <a:p>
            <a:pPr rtl="0"/>
            <a:fld id="{0FAD0BC5-116C-42CF-8B28-245F66D50665}" type="slidenum">
              <a:rPr lang="ru-RU" smtClean="0"/>
              <a:pPr rtl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998189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0FAD0BC5-116C-42CF-8B28-245F66D50665}" type="slidenum">
              <a:rPr lang="ru-RU" smtClean="0"/>
              <a:pPr rtl="0"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507409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0FAD0BC5-116C-42CF-8B28-245F66D50665}" type="slidenum">
              <a:rPr lang="ru-RU" smtClean="0"/>
              <a:pPr rtl="0"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830474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0FAD0BC5-116C-42CF-8B28-245F66D50665}" type="slidenum">
              <a:rPr lang="ru-RU" smtClean="0"/>
              <a:pPr rtl="0"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270756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0FAD0BC5-116C-42CF-8B28-245F66D50665}" type="slidenum">
              <a:rPr lang="ru-RU" smtClean="0"/>
              <a:pPr rtl="0"/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664703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0FAD0BC5-116C-42CF-8B28-245F66D50665}" type="slidenum">
              <a:rPr lang="ru-RU" smtClean="0"/>
              <a:pPr rtl="0"/>
              <a:t>20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682515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2.svg"/><Relationship Id="rId7" Type="http://schemas.openxmlformats.org/officeDocument/2006/relationships/image" Target="../media/image63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44.svg"/><Relationship Id="rId4" Type="http://schemas.openxmlformats.org/officeDocument/2006/relationships/image" Target="../media/image2.png"/><Relationship Id="rId9" Type="http://schemas.openxmlformats.org/officeDocument/2006/relationships/image" Target="../media/image85.sv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Графический объект 5">
            <a:extLst>
              <a:ext uri="{FF2B5EF4-FFF2-40B4-BE49-F238E27FC236}">
                <a16:creationId xmlns:a16="http://schemas.microsoft.com/office/drawing/2014/main" id="{3E68AC08-60AB-59E0-DA8F-498C9F26A03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l="37393" t="46146"/>
          <a:stretch>
            <a:fillRect/>
          </a:stretch>
        </p:blipFill>
        <p:spPr>
          <a:xfrm rot="10431885">
            <a:off x="8397863" y="4155450"/>
            <a:ext cx="3961007" cy="2910382"/>
          </a:xfrm>
          <a:custGeom>
            <a:avLst/>
            <a:gdLst>
              <a:gd name="connsiteX0" fmla="*/ 0 w 3961007"/>
              <a:gd name="connsiteY0" fmla="*/ 2910382 h 2910382"/>
              <a:gd name="connsiteX1" fmla="*/ 312841 w 3961007"/>
              <a:gd name="connsiteY1" fmla="*/ 0 h 2910382"/>
              <a:gd name="connsiteX2" fmla="*/ 3961007 w 3961007"/>
              <a:gd name="connsiteY2" fmla="*/ 392147 h 2910382"/>
              <a:gd name="connsiteX3" fmla="*/ 3961007 w 3961007"/>
              <a:gd name="connsiteY3" fmla="*/ 2910382 h 2910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61007" h="2910382">
                <a:moveTo>
                  <a:pt x="0" y="2910382"/>
                </a:moveTo>
                <a:lnTo>
                  <a:pt x="312841" y="0"/>
                </a:lnTo>
                <a:lnTo>
                  <a:pt x="3961007" y="392147"/>
                </a:lnTo>
                <a:lnTo>
                  <a:pt x="3961007" y="2910382"/>
                </a:lnTo>
                <a:close/>
              </a:path>
            </a:pathLst>
          </a:custGeom>
        </p:spPr>
      </p:pic>
      <p:pic>
        <p:nvPicPr>
          <p:cNvPr id="7" name="Графический объект 6">
            <a:extLst>
              <a:ext uri="{FF2B5EF4-FFF2-40B4-BE49-F238E27FC236}">
                <a16:creationId xmlns:a16="http://schemas.microsoft.com/office/drawing/2014/main" id="{2CCAAD79-0F28-E27E-3415-F91C82E2B7F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l="3130" r="12599" b="51253"/>
          <a:stretch>
            <a:fillRect/>
          </a:stretch>
        </p:blipFill>
        <p:spPr>
          <a:xfrm rot="13235627">
            <a:off x="6807312" y="-837779"/>
            <a:ext cx="7519564" cy="3715398"/>
          </a:xfrm>
          <a:custGeom>
            <a:avLst/>
            <a:gdLst>
              <a:gd name="connsiteX0" fmla="*/ 7519564 w 7519564"/>
              <a:gd name="connsiteY0" fmla="*/ 0 h 3715398"/>
              <a:gd name="connsiteX1" fmla="*/ 3183782 w 7519564"/>
              <a:gd name="connsiteY1" fmla="*/ 3715398 h 3715398"/>
              <a:gd name="connsiteX2" fmla="*/ 0 w 7519564"/>
              <a:gd name="connsiteY2" fmla="*/ 0 h 3715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519564" h="3715398">
                <a:moveTo>
                  <a:pt x="7519564" y="0"/>
                </a:moveTo>
                <a:lnTo>
                  <a:pt x="3183782" y="3715398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8" name="Графический объект 7">
            <a:extLst>
              <a:ext uri="{FF2B5EF4-FFF2-40B4-BE49-F238E27FC236}">
                <a16:creationId xmlns:a16="http://schemas.microsoft.com/office/drawing/2014/main" id="{841BBD38-60F1-DEF8-CA7D-5DB3E2D5EFF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 t="80069"/>
          <a:stretch>
            <a:fillRect/>
          </a:stretch>
        </p:blipFill>
        <p:spPr>
          <a:xfrm rot="10800000">
            <a:off x="-238765" y="5718856"/>
            <a:ext cx="7493958" cy="1151336"/>
          </a:xfrm>
          <a:custGeom>
            <a:avLst/>
            <a:gdLst>
              <a:gd name="connsiteX0" fmla="*/ 7493958 w 7493958"/>
              <a:gd name="connsiteY0" fmla="*/ 1151336 h 1151336"/>
              <a:gd name="connsiteX1" fmla="*/ 0 w 7493958"/>
              <a:gd name="connsiteY1" fmla="*/ 1151336 h 1151336"/>
              <a:gd name="connsiteX2" fmla="*/ 0 w 7493958"/>
              <a:gd name="connsiteY2" fmla="*/ 0 h 1151336"/>
              <a:gd name="connsiteX3" fmla="*/ 7493958 w 7493958"/>
              <a:gd name="connsiteY3" fmla="*/ 0 h 1151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93958" h="1151336">
                <a:moveTo>
                  <a:pt x="7493958" y="1151336"/>
                </a:moveTo>
                <a:lnTo>
                  <a:pt x="0" y="1151336"/>
                </a:lnTo>
                <a:lnTo>
                  <a:pt x="0" y="0"/>
                </a:lnTo>
                <a:lnTo>
                  <a:pt x="7493958" y="0"/>
                </a:lnTo>
                <a:close/>
              </a:path>
            </a:pathLst>
          </a:custGeom>
        </p:spPr>
      </p:pic>
      <p:pic>
        <p:nvPicPr>
          <p:cNvPr id="9" name="Графический объект 8">
            <a:extLst>
              <a:ext uri="{FF2B5EF4-FFF2-40B4-BE49-F238E27FC236}">
                <a16:creationId xmlns:a16="http://schemas.microsoft.com/office/drawing/2014/main" id="{CEE6B663-76A9-99E3-003F-54C0C9C7592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 r="22607" b="41886"/>
          <a:stretch>
            <a:fillRect/>
          </a:stretch>
        </p:blipFill>
        <p:spPr>
          <a:xfrm rot="7076154">
            <a:off x="-2918822" y="602036"/>
            <a:ext cx="7976987" cy="4617239"/>
          </a:xfrm>
          <a:custGeom>
            <a:avLst/>
            <a:gdLst>
              <a:gd name="connsiteX0" fmla="*/ 0 w 7976987"/>
              <a:gd name="connsiteY0" fmla="*/ 999998 h 4617239"/>
              <a:gd name="connsiteX1" fmla="*/ 0 w 7976987"/>
              <a:gd name="connsiteY1" fmla="*/ 0 h 4617239"/>
              <a:gd name="connsiteX2" fmla="*/ 7232280 w 7976987"/>
              <a:gd name="connsiteY2" fmla="*/ 0 h 4617239"/>
              <a:gd name="connsiteX3" fmla="*/ 7976987 w 7976987"/>
              <a:gd name="connsiteY3" fmla="*/ 1404379 h 4617239"/>
              <a:gd name="connsiteX4" fmla="*/ 1918134 w 7976987"/>
              <a:gd name="connsiteY4" fmla="*/ 4617239 h 4617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76987" h="4617239">
                <a:moveTo>
                  <a:pt x="0" y="999998"/>
                </a:moveTo>
                <a:lnTo>
                  <a:pt x="0" y="0"/>
                </a:lnTo>
                <a:lnTo>
                  <a:pt x="7232280" y="0"/>
                </a:lnTo>
                <a:lnTo>
                  <a:pt x="7976987" y="1404379"/>
                </a:lnTo>
                <a:lnTo>
                  <a:pt x="1918134" y="4617239"/>
                </a:lnTo>
                <a:close/>
              </a:path>
            </a:pathLst>
          </a:custGeom>
        </p:spPr>
      </p:pic>
      <p:sp>
        <p:nvSpPr>
          <p:cNvPr id="10" name="Полилиния 8">
            <a:extLst>
              <a:ext uri="{FF2B5EF4-FFF2-40B4-BE49-F238E27FC236}">
                <a16:creationId xmlns:a16="http://schemas.microsoft.com/office/drawing/2014/main" id="{94A85E6B-D9D6-122C-BE65-44FDAEAF051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567895" y="0"/>
            <a:ext cx="2938406" cy="614238"/>
          </a:xfrm>
          <a:custGeom>
            <a:avLst/>
            <a:gdLst>
              <a:gd name="connsiteX0" fmla="*/ 0 w 2938406"/>
              <a:gd name="connsiteY0" fmla="*/ 0 h 614238"/>
              <a:gd name="connsiteX1" fmla="*/ 2938406 w 2938406"/>
              <a:gd name="connsiteY1" fmla="*/ 0 h 614238"/>
              <a:gd name="connsiteX2" fmla="*/ 2930135 w 2938406"/>
              <a:gd name="connsiteY2" fmla="*/ 9100 h 614238"/>
              <a:gd name="connsiteX3" fmla="*/ 1469203 w 2938406"/>
              <a:gd name="connsiteY3" fmla="*/ 614238 h 614238"/>
              <a:gd name="connsiteX4" fmla="*/ 8271 w 2938406"/>
              <a:gd name="connsiteY4" fmla="*/ 9100 h 614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38406" h="614238">
                <a:moveTo>
                  <a:pt x="0" y="0"/>
                </a:moveTo>
                <a:lnTo>
                  <a:pt x="2938406" y="0"/>
                </a:lnTo>
                <a:lnTo>
                  <a:pt x="2930135" y="9100"/>
                </a:lnTo>
                <a:cubicBezTo>
                  <a:pt x="2556250" y="382985"/>
                  <a:pt x="2039733" y="614238"/>
                  <a:pt x="1469203" y="614238"/>
                </a:cubicBezTo>
                <a:cubicBezTo>
                  <a:pt x="898674" y="614238"/>
                  <a:pt x="382156" y="382985"/>
                  <a:pt x="8271" y="910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ru-RU"/>
            </a:defPPr>
          </a:lstStyle>
          <a:p>
            <a:pPr algn="ctr" rtl="0"/>
            <a:endParaRPr lang="ru-RU" dirty="0"/>
          </a:p>
        </p:txBody>
      </p:sp>
      <p:sp>
        <p:nvSpPr>
          <p:cNvPr id="12" name="Арка из кубиков 11">
            <a:extLst>
              <a:ext uri="{FF2B5EF4-FFF2-40B4-BE49-F238E27FC236}">
                <a16:creationId xmlns:a16="http://schemas.microsoft.com/office/drawing/2014/main" id="{F0363563-C230-8255-8A77-C6F5DC02E11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5921979" y="188942"/>
            <a:ext cx="348041" cy="348041"/>
          </a:xfrm>
          <a:prstGeom prst="blockArc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</a:lstStyle>
          <a:p>
            <a:pPr algn="ctr" rtl="0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C76131-1AAA-1028-5EA8-E8A5703C39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5924" y="1463040"/>
            <a:ext cx="10360152" cy="4471416"/>
          </a:xfrm>
        </p:spPr>
        <p:txBody>
          <a:bodyPr rtlCol="0">
            <a:noAutofit/>
          </a:bodyPr>
          <a:lstStyle>
            <a:lvl1pPr algn="ctr">
              <a:lnSpc>
                <a:spcPct val="75000"/>
              </a:lnSpc>
              <a:defRPr lang="ru-RU" sz="5400" cap="all" spc="600" baseline="0">
                <a:solidFill>
                  <a:schemeClr val="tx1"/>
                </a:solidFill>
                <a:latin typeface="+mj-lt"/>
              </a:defRPr>
            </a:lvl1pPr>
          </a:lstStyle>
          <a:p>
            <a:pPr rtl="0"/>
            <a:r>
              <a:rPr lang="ru-RU"/>
              <a:t>Заголовок слайда</a:t>
            </a:r>
          </a:p>
        </p:txBody>
      </p:sp>
    </p:spTree>
    <p:extLst>
      <p:ext uri="{BB962C8B-B14F-4D97-AF65-F5344CB8AC3E}">
        <p14:creationId xmlns:p14="http://schemas.microsoft.com/office/powerpoint/2010/main" val="14237614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аблица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0FBD2995-6344-0C11-3D12-6B4C7A5F228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921979" y="834643"/>
            <a:ext cx="5568981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Арка из кубиков 8">
            <a:extLst>
              <a:ext uri="{FF2B5EF4-FFF2-40B4-BE49-F238E27FC236}">
                <a16:creationId xmlns:a16="http://schemas.microsoft.com/office/drawing/2014/main" id="{1CA7618C-E262-114D-F36B-190A5C994B0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5921979" y="188942"/>
            <a:ext cx="348041" cy="348041"/>
          </a:xfrm>
          <a:prstGeom prst="blockArc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</a:lstStyle>
          <a:p>
            <a:pPr algn="ctr" rtl="0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A49B6E6B-2A0F-CE8A-E5C4-DD990D43D3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9372" y="536983"/>
            <a:ext cx="4987598" cy="1806163"/>
          </a:xfrm>
          <a:prstGeom prst="rect">
            <a:avLst/>
          </a:prstGeom>
        </p:spPr>
        <p:txBody>
          <a:bodyPr vert="horz" lIns="0" tIns="45720" rIns="91440" bIns="45720" rtlCol="0" anchor="t">
            <a:noAutofit/>
          </a:bodyPr>
          <a:lstStyle>
            <a:lvl1pPr>
              <a:defRPr lang="ru-RU" sz="3200" spc="300" baseline="0"/>
            </a:lvl1pPr>
          </a:lstStyle>
          <a:p>
            <a:pPr rtl="0"/>
            <a:r>
              <a:rPr lang="ru-RU"/>
              <a:t>Заголовок слайда</a:t>
            </a:r>
          </a:p>
        </p:txBody>
      </p:sp>
      <p:sp>
        <p:nvSpPr>
          <p:cNvPr id="7" name="Нижний колонтитул 4">
            <a:extLst>
              <a:ext uri="{FF2B5EF4-FFF2-40B4-BE49-F238E27FC236}">
                <a16:creationId xmlns:a16="http://schemas.microsoft.com/office/drawing/2014/main" id="{C2F7C452-F8B7-9780-039C-30CEF6E838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594050" y="155448"/>
            <a:ext cx="4164972" cy="471672"/>
          </a:xfrm>
          <a:prstGeom prst="rect">
            <a:avLst/>
          </a:prstGeom>
        </p:spPr>
        <p:txBody>
          <a:bodyPr vert="horz" lIns="0" tIns="45720" rIns="91440" bIns="45720" rtlCol="0" anchor="b"/>
          <a:lstStyle>
            <a:lvl1pPr algn="r">
              <a:defRPr lang="ru-RU" sz="1200" spc="300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r>
              <a:rPr lang="ru-RU"/>
              <a:t>ЗАГОЛОВОК ПРЕЗЕНТАЦИИ</a:t>
            </a:r>
          </a:p>
        </p:txBody>
      </p:sp>
      <p:sp>
        <p:nvSpPr>
          <p:cNvPr id="8" name="Номер слайда 5">
            <a:extLst>
              <a:ext uri="{FF2B5EF4-FFF2-40B4-BE49-F238E27FC236}">
                <a16:creationId xmlns:a16="http://schemas.microsoft.com/office/drawing/2014/main" id="{DCA2FC66-19AF-2F4C-EFFA-F968C93546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42921" y="155448"/>
            <a:ext cx="348039" cy="471672"/>
          </a:xfrm>
          <a:prstGeom prst="rect">
            <a:avLst/>
          </a:prstGeom>
        </p:spPr>
        <p:txBody>
          <a:bodyPr vert="horz" lIns="0" tIns="45720" rIns="0" bIns="45720" rtlCol="0" anchor="b"/>
          <a:lstStyle>
            <a:lvl1pPr algn="r">
              <a:defRPr lang="ru-RU" sz="1200" b="1" i="0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fld id="{6D22F896-40B5-4ADD-8801-0D06FADFA095}" type="slidenum">
              <a:rPr lang="ru-RU" smtClean="0"/>
              <a:pPr rtl="0"/>
              <a:t>‹#›</a:t>
            </a:fld>
            <a:endParaRPr lang="ru-RU" dirty="0"/>
          </a:p>
        </p:txBody>
      </p:sp>
      <p:sp>
        <p:nvSpPr>
          <p:cNvPr id="12" name="Заполнитель таблицы 11">
            <a:extLst>
              <a:ext uri="{FF2B5EF4-FFF2-40B4-BE49-F238E27FC236}">
                <a16:creationId xmlns:a16="http://schemas.microsoft.com/office/drawing/2014/main" id="{23945778-2B6F-930D-51C8-417685BC4E19}"/>
              </a:ext>
            </a:extLst>
          </p:cNvPr>
          <p:cNvSpPr>
            <a:spLocks noGrp="1"/>
          </p:cNvSpPr>
          <p:nvPr>
            <p:ph type="tbl" sz="quarter" idx="11"/>
          </p:nvPr>
        </p:nvSpPr>
        <p:spPr>
          <a:xfrm>
            <a:off x="698376" y="2366300"/>
            <a:ext cx="10791949" cy="3587750"/>
          </a:xfrm>
        </p:spPr>
        <p:txBody>
          <a:bodyPr rtlCol="0"/>
          <a:lstStyle>
            <a:lvl1pPr>
              <a:defRPr lang="ru-RU"/>
            </a:lvl1pPr>
          </a:lstStyle>
          <a:p>
            <a:pPr rtl="0"/>
            <a:r>
              <a:rPr lang="ru-RU"/>
              <a:t>Щелкните значок, чтобы добавить таблицу</a:t>
            </a:r>
          </a:p>
        </p:txBody>
      </p:sp>
    </p:spTree>
    <p:extLst>
      <p:ext uri="{BB962C8B-B14F-4D97-AF65-F5344CB8AC3E}">
        <p14:creationId xmlns:p14="http://schemas.microsoft.com/office/powerpoint/2010/main" val="12998164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"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лилиния 20">
            <a:extLst>
              <a:ext uri="{FF2B5EF4-FFF2-40B4-BE49-F238E27FC236}">
                <a16:creationId xmlns:a16="http://schemas.microsoft.com/office/drawing/2014/main" id="{5E0168A1-8EA7-E075-A0E3-CC98D3A7A5F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 rot="16200000">
            <a:off x="45460" y="5586515"/>
            <a:ext cx="1218019" cy="1324951"/>
          </a:xfrm>
          <a:custGeom>
            <a:avLst/>
            <a:gdLst>
              <a:gd name="connsiteX0" fmla="*/ 1218019 w 1218019"/>
              <a:gd name="connsiteY0" fmla="*/ 0 h 1324951"/>
              <a:gd name="connsiteX1" fmla="*/ 0 w 1218019"/>
              <a:gd name="connsiteY1" fmla="*/ 0 h 1324951"/>
              <a:gd name="connsiteX2" fmla="*/ 0 w 1218019"/>
              <a:gd name="connsiteY2" fmla="*/ 1324951 h 1324951"/>
              <a:gd name="connsiteX3" fmla="*/ 44025 w 1218019"/>
              <a:gd name="connsiteY3" fmla="*/ 1308837 h 1324951"/>
              <a:gd name="connsiteX4" fmla="*/ 1213001 w 1218019"/>
              <a:gd name="connsiteY4" fmla="*/ 19515 h 1324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8019" h="1324951">
                <a:moveTo>
                  <a:pt x="1218019" y="0"/>
                </a:moveTo>
                <a:lnTo>
                  <a:pt x="0" y="0"/>
                </a:lnTo>
                <a:lnTo>
                  <a:pt x="0" y="1324951"/>
                </a:lnTo>
                <a:lnTo>
                  <a:pt x="44025" y="1308837"/>
                </a:lnTo>
                <a:cubicBezTo>
                  <a:pt x="600182" y="1073602"/>
                  <a:pt x="1031901" y="601768"/>
                  <a:pt x="1213001" y="19515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ru-RU"/>
            </a:defPPr>
          </a:lstStyle>
          <a:p>
            <a:pPr algn="ctr" rtl="0"/>
            <a:endParaRPr lang="ru-RU" dirty="0"/>
          </a:p>
        </p:txBody>
      </p:sp>
      <p:sp>
        <p:nvSpPr>
          <p:cNvPr id="10" name="Полилиния 15">
            <a:extLst>
              <a:ext uri="{FF2B5EF4-FFF2-40B4-BE49-F238E27FC236}">
                <a16:creationId xmlns:a16="http://schemas.microsoft.com/office/drawing/2014/main" id="{235F4B08-36B8-4D96-46A3-640589F2B9E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 rot="5400000" flipH="1">
            <a:off x="442520" y="-450526"/>
            <a:ext cx="1018073" cy="1919124"/>
          </a:xfrm>
          <a:custGeom>
            <a:avLst/>
            <a:gdLst>
              <a:gd name="connsiteX0" fmla="*/ 1018073 w 1018073"/>
              <a:gd name="connsiteY0" fmla="*/ 1919124 h 1919124"/>
              <a:gd name="connsiteX1" fmla="*/ 1018073 w 1018073"/>
              <a:gd name="connsiteY1" fmla="*/ 0 h 1919124"/>
              <a:gd name="connsiteX2" fmla="*/ 860680 w 1018073"/>
              <a:gd name="connsiteY2" fmla="*/ 92033 h 1919124"/>
              <a:gd name="connsiteX3" fmla="*/ 45685 w 1018073"/>
              <a:gd name="connsiteY3" fmla="*/ 1217247 h 1919124"/>
              <a:gd name="connsiteX4" fmla="*/ 29068 w 1018073"/>
              <a:gd name="connsiteY4" fmla="*/ 1808525 h 1919124"/>
              <a:gd name="connsiteX5" fmla="*/ 59967 w 1018073"/>
              <a:gd name="connsiteY5" fmla="*/ 1919124 h 1919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18073" h="1919124">
                <a:moveTo>
                  <a:pt x="1018073" y="1919124"/>
                </a:moveTo>
                <a:lnTo>
                  <a:pt x="1018073" y="0"/>
                </a:lnTo>
                <a:lnTo>
                  <a:pt x="860680" y="92033"/>
                </a:lnTo>
                <a:cubicBezTo>
                  <a:pt x="468017" y="356206"/>
                  <a:pt x="159674" y="774823"/>
                  <a:pt x="45685" y="1217247"/>
                </a:cubicBezTo>
                <a:cubicBezTo>
                  <a:pt x="-9143" y="1412111"/>
                  <a:pt x="-14542" y="1615180"/>
                  <a:pt x="29068" y="1808525"/>
                </a:cubicBezTo>
                <a:lnTo>
                  <a:pt x="59967" y="1919124"/>
                </a:lnTo>
                <a:close/>
              </a:path>
            </a:pathLst>
          </a:custGeom>
          <a:solidFill>
            <a:schemeClr val="accent5"/>
          </a:solidFill>
          <a:ln w="2027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</a:lstStyle>
          <a:p>
            <a:pPr lvl="0" rtl="0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4" name="Полилиния: Фигура 4">
            <a:extLst>
              <a:ext uri="{FF2B5EF4-FFF2-40B4-BE49-F238E27FC236}">
                <a16:creationId xmlns:a16="http://schemas.microsoft.com/office/drawing/2014/main" id="{71E3A63B-01EF-B3B1-F861-1BBC4411F92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10243539" y="-1"/>
            <a:ext cx="1948461" cy="1453974"/>
          </a:xfrm>
          <a:custGeom>
            <a:avLst/>
            <a:gdLst>
              <a:gd name="connsiteX0" fmla="*/ 0 w 1948461"/>
              <a:gd name="connsiteY0" fmla="*/ 0 h 1453974"/>
              <a:gd name="connsiteX1" fmla="*/ 32434 w 1948461"/>
              <a:gd name="connsiteY1" fmla="*/ 41394 h 1453974"/>
              <a:gd name="connsiteX2" fmla="*/ 611626 w 1948461"/>
              <a:gd name="connsiteY2" fmla="*/ 508597 h 1453974"/>
              <a:gd name="connsiteX3" fmla="*/ 1902163 w 1948461"/>
              <a:gd name="connsiteY3" fmla="*/ 1370646 h 1453974"/>
              <a:gd name="connsiteX4" fmla="*/ 1948461 w 1948461"/>
              <a:gd name="connsiteY4" fmla="*/ 1453974 h 1453974"/>
              <a:gd name="connsiteX5" fmla="*/ 0 w 1948461"/>
              <a:gd name="connsiteY5" fmla="*/ 1453974 h 1453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48461" h="1453974">
                <a:moveTo>
                  <a:pt x="0" y="0"/>
                </a:moveTo>
                <a:lnTo>
                  <a:pt x="32434" y="41394"/>
                </a:lnTo>
                <a:cubicBezTo>
                  <a:pt x="190803" y="222210"/>
                  <a:pt x="377048" y="387079"/>
                  <a:pt x="611626" y="508597"/>
                </a:cubicBezTo>
                <a:cubicBezTo>
                  <a:pt x="1000743" y="710195"/>
                  <a:pt x="1598725" y="895624"/>
                  <a:pt x="1902163" y="1370646"/>
                </a:cubicBezTo>
                <a:lnTo>
                  <a:pt x="1948461" y="1453974"/>
                </a:lnTo>
                <a:lnTo>
                  <a:pt x="0" y="1453974"/>
                </a:lnTo>
                <a:close/>
              </a:path>
            </a:pathLst>
          </a:custGeom>
          <a:solidFill>
            <a:schemeClr val="accent1"/>
          </a:solidFill>
          <a:ln w="15032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</a:lstStyle>
          <a:p>
            <a:pPr lvl="0" rtl="0"/>
            <a:endParaRPr lang="ru-RU" dirty="0"/>
          </a:p>
        </p:txBody>
      </p:sp>
      <p:sp>
        <p:nvSpPr>
          <p:cNvPr id="15" name="Полилиния: Фигура 5">
            <a:extLst>
              <a:ext uri="{FF2B5EF4-FFF2-40B4-BE49-F238E27FC236}">
                <a16:creationId xmlns:a16="http://schemas.microsoft.com/office/drawing/2014/main" id="{D93AB7B1-DA47-81AC-9BD3-0767E499EFF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7248231" y="5855618"/>
            <a:ext cx="4943770" cy="1002382"/>
          </a:xfrm>
          <a:custGeom>
            <a:avLst/>
            <a:gdLst>
              <a:gd name="connsiteX0" fmla="*/ 0 w 4943770"/>
              <a:gd name="connsiteY0" fmla="*/ 0 h 1002382"/>
              <a:gd name="connsiteX1" fmla="*/ 4943770 w 4943770"/>
              <a:gd name="connsiteY1" fmla="*/ 0 h 1002382"/>
              <a:gd name="connsiteX2" fmla="*/ 4906928 w 4943770"/>
              <a:gd name="connsiteY2" fmla="*/ 44581 h 1002382"/>
              <a:gd name="connsiteX3" fmla="*/ 2525640 w 4943770"/>
              <a:gd name="connsiteY3" fmla="*/ 241508 h 1002382"/>
              <a:gd name="connsiteX4" fmla="*/ 1667268 w 4943770"/>
              <a:gd name="connsiteY4" fmla="*/ 163732 h 1002382"/>
              <a:gd name="connsiteX5" fmla="*/ 1317749 w 4943770"/>
              <a:gd name="connsiteY5" fmla="*/ 293864 h 1002382"/>
              <a:gd name="connsiteX6" fmla="*/ 75310 w 4943770"/>
              <a:gd name="connsiteY6" fmla="*/ 989292 h 1002382"/>
              <a:gd name="connsiteX7" fmla="*/ 0 w 4943770"/>
              <a:gd name="connsiteY7" fmla="*/ 1002382 h 1002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43770" h="1002382">
                <a:moveTo>
                  <a:pt x="0" y="0"/>
                </a:moveTo>
                <a:lnTo>
                  <a:pt x="4943770" y="0"/>
                </a:lnTo>
                <a:lnTo>
                  <a:pt x="4906928" y="44581"/>
                </a:lnTo>
                <a:cubicBezTo>
                  <a:pt x="4311119" y="665259"/>
                  <a:pt x="3275391" y="550750"/>
                  <a:pt x="2525640" y="241508"/>
                </a:cubicBezTo>
                <a:cubicBezTo>
                  <a:pt x="2174456" y="97448"/>
                  <a:pt x="1956229" y="100710"/>
                  <a:pt x="1667268" y="163732"/>
                </a:cubicBezTo>
                <a:cubicBezTo>
                  <a:pt x="1546867" y="189990"/>
                  <a:pt x="1429272" y="233773"/>
                  <a:pt x="1317749" y="293864"/>
                </a:cubicBezTo>
                <a:cubicBezTo>
                  <a:pt x="1050964" y="428937"/>
                  <a:pt x="614633" y="864100"/>
                  <a:pt x="75310" y="989292"/>
                </a:cubicBezTo>
                <a:lnTo>
                  <a:pt x="0" y="1002382"/>
                </a:lnTo>
                <a:close/>
              </a:path>
            </a:pathLst>
          </a:custGeom>
          <a:solidFill>
            <a:schemeClr val="accent6"/>
          </a:solidFill>
          <a:ln w="34826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</a:lstStyle>
          <a:p>
            <a:pPr lvl="0" rtl="0"/>
            <a:endParaRPr lang="ru-RU" dirty="0"/>
          </a:p>
        </p:txBody>
      </p:sp>
      <p:sp>
        <p:nvSpPr>
          <p:cNvPr id="9" name="Арка из кубиков 8">
            <a:extLst>
              <a:ext uri="{FF2B5EF4-FFF2-40B4-BE49-F238E27FC236}">
                <a16:creationId xmlns:a16="http://schemas.microsoft.com/office/drawing/2014/main" id="{1CA7618C-E262-114D-F36B-190A5C994B0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5921979" y="188942"/>
            <a:ext cx="348041" cy="348041"/>
          </a:xfrm>
          <a:prstGeom prst="blockArc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</a:lstStyle>
          <a:p>
            <a:pPr algn="ctr" rtl="0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A49B6E6B-2A0F-CE8A-E5C4-DD990D43D3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8762" y="914400"/>
            <a:ext cx="5870448" cy="5029200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>
            <a:lvl1pPr>
              <a:lnSpc>
                <a:spcPct val="75000"/>
              </a:lnSpc>
              <a:defRPr lang="ru-RU" sz="5400" cap="all" spc="0" baseline="0"/>
            </a:lvl1pPr>
          </a:lstStyle>
          <a:p>
            <a:pPr rtl="0"/>
            <a:r>
              <a:rPr lang="ru-RU"/>
              <a:t>Заголовок слайда</a:t>
            </a:r>
          </a:p>
        </p:txBody>
      </p:sp>
      <p:sp>
        <p:nvSpPr>
          <p:cNvPr id="5" name="Рисунок 4">
            <a:extLst>
              <a:ext uri="{FF2B5EF4-FFF2-40B4-BE49-F238E27FC236}">
                <a16:creationId xmlns:a16="http://schemas.microsoft.com/office/drawing/2014/main" id="{BDDF44C2-2412-E9A3-C652-50DB0A36331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4943475" cy="6858000"/>
          </a:xfrm>
          <a:custGeom>
            <a:avLst/>
            <a:gdLst>
              <a:gd name="connsiteX0" fmla="*/ 1911118 w 4943475"/>
              <a:gd name="connsiteY0" fmla="*/ 0 h 6858000"/>
              <a:gd name="connsiteX1" fmla="*/ 4943475 w 4943475"/>
              <a:gd name="connsiteY1" fmla="*/ 0 h 6858000"/>
              <a:gd name="connsiteX2" fmla="*/ 4943475 w 4943475"/>
              <a:gd name="connsiteY2" fmla="*/ 6858000 h 6858000"/>
              <a:gd name="connsiteX3" fmla="*/ 1316945 w 4943475"/>
              <a:gd name="connsiteY3" fmla="*/ 6858000 h 6858000"/>
              <a:gd name="connsiteX4" fmla="*/ 1300831 w 4943475"/>
              <a:gd name="connsiteY4" fmla="*/ 6813975 h 6858000"/>
              <a:gd name="connsiteX5" fmla="*/ 11509 w 4943475"/>
              <a:gd name="connsiteY5" fmla="*/ 5644999 h 6858000"/>
              <a:gd name="connsiteX6" fmla="*/ 0 w 4943475"/>
              <a:gd name="connsiteY6" fmla="*/ 5642040 h 6858000"/>
              <a:gd name="connsiteX7" fmla="*/ 0 w 4943475"/>
              <a:gd name="connsiteY7" fmla="*/ 960342 h 6858000"/>
              <a:gd name="connsiteX8" fmla="*/ 102594 w 4943475"/>
              <a:gd name="connsiteY8" fmla="*/ 989005 h 6858000"/>
              <a:gd name="connsiteX9" fmla="*/ 693872 w 4943475"/>
              <a:gd name="connsiteY9" fmla="*/ 972388 h 6858000"/>
              <a:gd name="connsiteX10" fmla="*/ 1819086 w 4943475"/>
              <a:gd name="connsiteY10" fmla="*/ 15739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943475" h="6858000">
                <a:moveTo>
                  <a:pt x="1911118" y="0"/>
                </a:moveTo>
                <a:lnTo>
                  <a:pt x="4943475" y="0"/>
                </a:lnTo>
                <a:lnTo>
                  <a:pt x="4943475" y="6858000"/>
                </a:lnTo>
                <a:lnTo>
                  <a:pt x="1316945" y="6858000"/>
                </a:lnTo>
                <a:lnTo>
                  <a:pt x="1300831" y="6813975"/>
                </a:lnTo>
                <a:cubicBezTo>
                  <a:pt x="1065596" y="6257818"/>
                  <a:pt x="593762" y="5826099"/>
                  <a:pt x="11509" y="5644999"/>
                </a:cubicBezTo>
                <a:lnTo>
                  <a:pt x="0" y="5642040"/>
                </a:lnTo>
                <a:lnTo>
                  <a:pt x="0" y="960342"/>
                </a:lnTo>
                <a:lnTo>
                  <a:pt x="102594" y="989005"/>
                </a:lnTo>
                <a:cubicBezTo>
                  <a:pt x="295939" y="1032615"/>
                  <a:pt x="499008" y="1027216"/>
                  <a:pt x="693872" y="972388"/>
                </a:cubicBezTo>
                <a:cubicBezTo>
                  <a:pt x="1136296" y="858399"/>
                  <a:pt x="1554913" y="550056"/>
                  <a:pt x="1819086" y="157393"/>
                </a:cubicBezTo>
                <a:close/>
              </a:path>
            </a:pathLst>
          </a:custGeom>
        </p:spPr>
        <p:txBody>
          <a:bodyPr wrap="square" tIns="1005840" rtlCol="0">
            <a:noAutofit/>
          </a:bodyPr>
          <a:lstStyle>
            <a:lvl1pPr marL="0" indent="0" algn="ctr">
              <a:buNone/>
              <a:defRPr lang="ru-RU"/>
            </a:lvl1pPr>
          </a:lstStyle>
          <a:p>
            <a:pPr rtl="0"/>
            <a:r>
              <a:rPr lang="ru-RU"/>
              <a:t>Щелкните значок, чтобы добавить фото</a:t>
            </a:r>
          </a:p>
        </p:txBody>
      </p:sp>
      <p:sp>
        <p:nvSpPr>
          <p:cNvPr id="7" name="Нижний колонтитул 4">
            <a:extLst>
              <a:ext uri="{FF2B5EF4-FFF2-40B4-BE49-F238E27FC236}">
                <a16:creationId xmlns:a16="http://schemas.microsoft.com/office/drawing/2014/main" id="{C2F7C452-F8B7-9780-039C-30CEF6E838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594050" y="155448"/>
            <a:ext cx="4164972" cy="471672"/>
          </a:xfrm>
          <a:prstGeom prst="rect">
            <a:avLst/>
          </a:prstGeom>
        </p:spPr>
        <p:txBody>
          <a:bodyPr vert="horz" lIns="0" tIns="45720" rIns="91440" bIns="45720" rtlCol="0" anchor="b"/>
          <a:lstStyle>
            <a:lvl1pPr algn="r">
              <a:defRPr lang="ru-RU" sz="1200" spc="300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r>
              <a:rPr lang="ru-RU"/>
              <a:t>ЗАГОЛОВОК ПРЕЗЕНТАЦИИ</a:t>
            </a:r>
          </a:p>
        </p:txBody>
      </p:sp>
      <p:sp>
        <p:nvSpPr>
          <p:cNvPr id="8" name="Номер слайда 5">
            <a:extLst>
              <a:ext uri="{FF2B5EF4-FFF2-40B4-BE49-F238E27FC236}">
                <a16:creationId xmlns:a16="http://schemas.microsoft.com/office/drawing/2014/main" id="{DCA2FC66-19AF-2F4C-EFFA-F968C93546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42921" y="155448"/>
            <a:ext cx="348039" cy="471672"/>
          </a:xfrm>
          <a:prstGeom prst="rect">
            <a:avLst/>
          </a:prstGeom>
        </p:spPr>
        <p:txBody>
          <a:bodyPr vert="horz" lIns="0" tIns="45720" rIns="0" bIns="45720" rtlCol="0" anchor="b"/>
          <a:lstStyle>
            <a:lvl1pPr algn="r">
              <a:defRPr lang="ru-RU" sz="1200" b="1" i="0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fld id="{6D22F896-40B5-4ADD-8801-0D06FADFA095}" type="slidenum">
              <a:rPr lang="ru-RU" smtClean="0"/>
              <a:pPr rtl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411423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столбца 3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лилиния: Фигура 22">
            <a:extLst>
              <a:ext uri="{FF2B5EF4-FFF2-40B4-BE49-F238E27FC236}">
                <a16:creationId xmlns:a16="http://schemas.microsoft.com/office/drawing/2014/main" id="{0FA877A3-B2AE-5C65-DE20-D16387871BE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906392" y="4720062"/>
            <a:ext cx="3285608" cy="2137938"/>
          </a:xfrm>
          <a:custGeom>
            <a:avLst/>
            <a:gdLst>
              <a:gd name="connsiteX0" fmla="*/ 3285608 w 3285608"/>
              <a:gd name="connsiteY0" fmla="*/ 0 h 2137938"/>
              <a:gd name="connsiteX1" fmla="*/ 3285608 w 3285608"/>
              <a:gd name="connsiteY1" fmla="*/ 2137938 h 2137938"/>
              <a:gd name="connsiteX2" fmla="*/ 0 w 3285608"/>
              <a:gd name="connsiteY2" fmla="*/ 2137938 h 2137938"/>
              <a:gd name="connsiteX3" fmla="*/ 53213 w 3285608"/>
              <a:gd name="connsiteY3" fmla="*/ 2070398 h 2137938"/>
              <a:gd name="connsiteX4" fmla="*/ 1464698 w 3285608"/>
              <a:gd name="connsiteY4" fmla="*/ 1425184 h 2137938"/>
              <a:gd name="connsiteX5" fmla="*/ 3278751 w 3285608"/>
              <a:gd name="connsiteY5" fmla="*/ 2109 h 21379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85608" h="2137938">
                <a:moveTo>
                  <a:pt x="3285608" y="0"/>
                </a:moveTo>
                <a:lnTo>
                  <a:pt x="3285608" y="2137938"/>
                </a:lnTo>
                <a:lnTo>
                  <a:pt x="0" y="2137938"/>
                </a:lnTo>
                <a:lnTo>
                  <a:pt x="53213" y="2070398"/>
                </a:lnTo>
                <a:cubicBezTo>
                  <a:pt x="428518" y="1649846"/>
                  <a:pt x="1048414" y="1562150"/>
                  <a:pt x="1464698" y="1425184"/>
                </a:cubicBezTo>
                <a:cubicBezTo>
                  <a:pt x="2343037" y="1136242"/>
                  <a:pt x="2721555" y="228637"/>
                  <a:pt x="3278751" y="2109"/>
                </a:cubicBezTo>
                <a:close/>
              </a:path>
            </a:pathLst>
          </a:custGeom>
          <a:solidFill>
            <a:schemeClr val="accent6"/>
          </a:solidFill>
          <a:ln w="2124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</a:lstStyle>
          <a:p>
            <a:pPr lvl="0" rtl="0"/>
            <a:endParaRPr lang="ru-RU" dirty="0">
              <a:solidFill>
                <a:schemeClr val="tx1"/>
              </a:solidFill>
            </a:endParaRP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0FBD2995-6344-0C11-3D12-6B4C7A5F228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921979" y="834643"/>
            <a:ext cx="5568981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Арка из кубиков 8">
            <a:extLst>
              <a:ext uri="{FF2B5EF4-FFF2-40B4-BE49-F238E27FC236}">
                <a16:creationId xmlns:a16="http://schemas.microsoft.com/office/drawing/2014/main" id="{1CA7618C-E262-114D-F36B-190A5C994B0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5921979" y="188942"/>
            <a:ext cx="348041" cy="348041"/>
          </a:xfrm>
          <a:prstGeom prst="blockArc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</a:lstStyle>
          <a:p>
            <a:pPr algn="ctr" rtl="0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A49B6E6B-2A0F-CE8A-E5C4-DD990D43D3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9372" y="536983"/>
            <a:ext cx="4987598" cy="1806163"/>
          </a:xfrm>
          <a:prstGeom prst="rect">
            <a:avLst/>
          </a:prstGeom>
        </p:spPr>
        <p:txBody>
          <a:bodyPr vert="horz" lIns="0" tIns="45720" rIns="91440" bIns="45720" rtlCol="0" anchor="t">
            <a:noAutofit/>
          </a:bodyPr>
          <a:lstStyle>
            <a:lvl1pPr>
              <a:defRPr lang="ru-RU" sz="3200" spc="300" baseline="0"/>
            </a:lvl1pPr>
          </a:lstStyle>
          <a:p>
            <a:pPr rtl="0"/>
            <a:r>
              <a:rPr lang="ru-RU"/>
              <a:t>Заголовок слайда</a:t>
            </a:r>
          </a:p>
        </p:txBody>
      </p:sp>
      <p:sp>
        <p:nvSpPr>
          <p:cNvPr id="7" name="Нижний колонтитул 4">
            <a:extLst>
              <a:ext uri="{FF2B5EF4-FFF2-40B4-BE49-F238E27FC236}">
                <a16:creationId xmlns:a16="http://schemas.microsoft.com/office/drawing/2014/main" id="{C2F7C452-F8B7-9780-039C-30CEF6E838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594050" y="155448"/>
            <a:ext cx="4164972" cy="471672"/>
          </a:xfrm>
          <a:prstGeom prst="rect">
            <a:avLst/>
          </a:prstGeom>
        </p:spPr>
        <p:txBody>
          <a:bodyPr vert="horz" lIns="0" tIns="45720" rIns="91440" bIns="45720" rtlCol="0" anchor="b"/>
          <a:lstStyle>
            <a:lvl1pPr algn="r">
              <a:defRPr lang="ru-RU" sz="1200" spc="300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r>
              <a:rPr lang="ru-RU"/>
              <a:t>ЗАГОЛОВОК ПРЕЗЕНТАЦИИ</a:t>
            </a:r>
          </a:p>
        </p:txBody>
      </p:sp>
      <p:sp>
        <p:nvSpPr>
          <p:cNvPr id="8" name="Номер слайда 5">
            <a:extLst>
              <a:ext uri="{FF2B5EF4-FFF2-40B4-BE49-F238E27FC236}">
                <a16:creationId xmlns:a16="http://schemas.microsoft.com/office/drawing/2014/main" id="{DCA2FC66-19AF-2F4C-EFFA-F968C93546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42921" y="155448"/>
            <a:ext cx="348039" cy="471672"/>
          </a:xfrm>
          <a:prstGeom prst="rect">
            <a:avLst/>
          </a:prstGeom>
        </p:spPr>
        <p:txBody>
          <a:bodyPr vert="horz" lIns="0" tIns="45720" rIns="0" bIns="45720" rtlCol="0" anchor="b"/>
          <a:lstStyle>
            <a:lvl1pPr algn="r">
              <a:defRPr lang="ru-RU" sz="1200" b="1" i="0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fld id="{6D22F896-40B5-4ADD-8801-0D06FADFA095}" type="slidenum">
              <a:rPr lang="ru-RU" smtClean="0"/>
              <a:pPr rtl="0"/>
              <a:t>‹#›</a:t>
            </a:fld>
            <a:endParaRPr lang="ru-RU" dirty="0"/>
          </a:p>
        </p:txBody>
      </p:sp>
      <p:sp>
        <p:nvSpPr>
          <p:cNvPr id="11" name="Объект 10">
            <a:extLst>
              <a:ext uri="{FF2B5EF4-FFF2-40B4-BE49-F238E27FC236}">
                <a16:creationId xmlns:a16="http://schemas.microsoft.com/office/drawing/2014/main" id="{6ED64F80-2CCD-28E9-12D1-CFA0E295299B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703472" y="2377871"/>
            <a:ext cx="6814371" cy="4359402"/>
          </a:xfrm>
        </p:spPr>
        <p:txBody>
          <a:bodyPr rtlCol="0">
            <a:normAutofit/>
          </a:bodyPr>
          <a:lstStyle>
            <a:lvl1pPr marL="512064" indent="-512064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Font typeface="+mj-lt"/>
              <a:buAutoNum type="arabicPeriod"/>
              <a:defRPr lang="ru-RU" sz="2000"/>
            </a:lvl1pPr>
            <a:lvl2pPr marL="800100" indent="-512064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Font typeface="+mj-lt"/>
              <a:buAutoNum type="arabicPeriod"/>
              <a:defRPr lang="ru-RU" sz="1800"/>
            </a:lvl2pPr>
            <a:lvl3pPr marL="1257300" indent="-512064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Font typeface="+mj-lt"/>
              <a:buAutoNum type="arabicPeriod"/>
              <a:defRPr lang="ru-RU" sz="1600"/>
            </a:lvl3pPr>
            <a:lvl4pPr marL="1714500" indent="-512064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Font typeface="+mj-lt"/>
              <a:buAutoNum type="arabicPeriod"/>
              <a:defRPr lang="ru-RU" sz="1400"/>
            </a:lvl4pPr>
            <a:lvl5pPr marL="2171700" indent="-512064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Font typeface="+mj-lt"/>
              <a:buAutoNum type="arabicPeriod"/>
              <a:defRPr lang="ru-RU" sz="1400"/>
            </a:lvl5pPr>
          </a:lstStyle>
          <a:p>
            <a:pPr lvl="0" rtl="0"/>
            <a:r>
              <a:rPr lang="ru-RU"/>
              <a:t>Щелкните, чтобы добавить содержимое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</a:p>
        </p:txBody>
      </p:sp>
      <p:sp>
        <p:nvSpPr>
          <p:cNvPr id="10" name="Объект 10">
            <a:extLst>
              <a:ext uri="{FF2B5EF4-FFF2-40B4-BE49-F238E27FC236}">
                <a16:creationId xmlns:a16="http://schemas.microsoft.com/office/drawing/2014/main" id="{CB9E0096-D944-5245-13D4-92814D4D59C7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7954195" y="2377871"/>
            <a:ext cx="3840407" cy="4359402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None/>
              <a:defRPr lang="ru-RU" sz="2000"/>
            </a:lvl1pPr>
            <a:lvl2pPr marL="457200" indent="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None/>
              <a:defRPr lang="ru-RU" sz="1800"/>
            </a:lvl2pPr>
            <a:lvl3pPr marL="914400" indent="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None/>
              <a:defRPr lang="ru-RU" sz="1600"/>
            </a:lvl3pPr>
            <a:lvl4pPr marL="1371600" indent="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None/>
              <a:defRPr lang="ru-RU" sz="1400"/>
            </a:lvl4pPr>
            <a:lvl5pPr marL="1828800" indent="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None/>
              <a:defRPr lang="ru-RU" sz="1400"/>
            </a:lvl5pPr>
          </a:lstStyle>
          <a:p>
            <a:pPr lvl="0" rtl="0"/>
            <a:r>
              <a:rPr lang="ru-RU"/>
              <a:t>Щелкните, чтобы добавить содержимое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8606143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ключение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олилиния: Фигура 22">
            <a:extLst>
              <a:ext uri="{FF2B5EF4-FFF2-40B4-BE49-F238E27FC236}">
                <a16:creationId xmlns:a16="http://schemas.microsoft.com/office/drawing/2014/main" id="{690D34EE-F9DA-E443-4A73-7A028CD1DC77}"/>
              </a:ext>
            </a:extLst>
          </p:cNvPr>
          <p:cNvSpPr/>
          <p:nvPr userDrawn="1"/>
        </p:nvSpPr>
        <p:spPr>
          <a:xfrm>
            <a:off x="6576005" y="6244034"/>
            <a:ext cx="5128931" cy="613967"/>
          </a:xfrm>
          <a:custGeom>
            <a:avLst/>
            <a:gdLst>
              <a:gd name="connsiteX0" fmla="*/ 4291965 w 5128931"/>
              <a:gd name="connsiteY0" fmla="*/ 60 h 613967"/>
              <a:gd name="connsiteX1" fmla="*/ 4666198 w 5128931"/>
              <a:gd name="connsiteY1" fmla="*/ 89254 h 613967"/>
              <a:gd name="connsiteX2" fmla="*/ 5101197 w 5128931"/>
              <a:gd name="connsiteY2" fmla="*/ 537690 h 613967"/>
              <a:gd name="connsiteX3" fmla="*/ 5128931 w 5128931"/>
              <a:gd name="connsiteY3" fmla="*/ 613967 h 613967"/>
              <a:gd name="connsiteX4" fmla="*/ 0 w 5128931"/>
              <a:gd name="connsiteY4" fmla="*/ 613967 h 613967"/>
              <a:gd name="connsiteX5" fmla="*/ 15614 w 5128931"/>
              <a:gd name="connsiteY5" fmla="*/ 593375 h 613967"/>
              <a:gd name="connsiteX6" fmla="*/ 81739 w 5128931"/>
              <a:gd name="connsiteY6" fmla="*/ 517786 h 613967"/>
              <a:gd name="connsiteX7" fmla="*/ 2139708 w 5128931"/>
              <a:gd name="connsiteY7" fmla="*/ 331996 h 613967"/>
              <a:gd name="connsiteX8" fmla="*/ 4291965 w 5128931"/>
              <a:gd name="connsiteY8" fmla="*/ 60 h 613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28931" h="613967">
                <a:moveTo>
                  <a:pt x="4291965" y="60"/>
                </a:moveTo>
                <a:cubicBezTo>
                  <a:pt x="4425259" y="-1390"/>
                  <a:pt x="4550210" y="23536"/>
                  <a:pt x="4666198" y="89254"/>
                </a:cubicBezTo>
                <a:cubicBezTo>
                  <a:pt x="4891999" y="217207"/>
                  <a:pt x="5029133" y="370815"/>
                  <a:pt x="5101197" y="537690"/>
                </a:cubicBezTo>
                <a:lnTo>
                  <a:pt x="5128931" y="613967"/>
                </a:lnTo>
                <a:lnTo>
                  <a:pt x="0" y="613967"/>
                </a:lnTo>
                <a:lnTo>
                  <a:pt x="15614" y="593375"/>
                </a:lnTo>
                <a:cubicBezTo>
                  <a:pt x="37505" y="566465"/>
                  <a:pt x="59606" y="541212"/>
                  <a:pt x="81739" y="517786"/>
                </a:cubicBezTo>
                <a:cubicBezTo>
                  <a:pt x="726324" y="-164414"/>
                  <a:pt x="1567784" y="212292"/>
                  <a:pt x="2139708" y="331996"/>
                </a:cubicBezTo>
                <a:cubicBezTo>
                  <a:pt x="2980088" y="507931"/>
                  <a:pt x="3714356" y="6344"/>
                  <a:pt x="4291965" y="60"/>
                </a:cubicBezTo>
                <a:close/>
              </a:path>
            </a:pathLst>
          </a:custGeom>
          <a:solidFill>
            <a:schemeClr val="accent1"/>
          </a:solidFill>
          <a:ln w="2373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</a:lstStyle>
          <a:p>
            <a:pPr lvl="0" rtl="0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1" name="Полилиния: Фигура 20">
            <a:extLst>
              <a:ext uri="{FF2B5EF4-FFF2-40B4-BE49-F238E27FC236}">
                <a16:creationId xmlns:a16="http://schemas.microsoft.com/office/drawing/2014/main" id="{DBA1AC28-AEBA-F273-D81B-DCB3F7595C06}"/>
              </a:ext>
            </a:extLst>
          </p:cNvPr>
          <p:cNvSpPr/>
          <p:nvPr userDrawn="1"/>
        </p:nvSpPr>
        <p:spPr>
          <a:xfrm>
            <a:off x="11450906" y="3547173"/>
            <a:ext cx="741094" cy="3164819"/>
          </a:xfrm>
          <a:custGeom>
            <a:avLst/>
            <a:gdLst>
              <a:gd name="connsiteX0" fmla="*/ 741094 w 741094"/>
              <a:gd name="connsiteY0" fmla="*/ 0 h 3164819"/>
              <a:gd name="connsiteX1" fmla="*/ 741094 w 741094"/>
              <a:gd name="connsiteY1" fmla="*/ 3164819 h 3164819"/>
              <a:gd name="connsiteX2" fmla="*/ 696311 w 741094"/>
              <a:gd name="connsiteY2" fmla="*/ 3128887 h 3164819"/>
              <a:gd name="connsiteX3" fmla="*/ 66029 w 741094"/>
              <a:gd name="connsiteY3" fmla="*/ 2098526 h 3164819"/>
              <a:gd name="connsiteX4" fmla="*/ 659081 w 741094"/>
              <a:gd name="connsiteY4" fmla="*/ 69283 h 3164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1094" h="3164819">
                <a:moveTo>
                  <a:pt x="741094" y="0"/>
                </a:moveTo>
                <a:lnTo>
                  <a:pt x="741094" y="3164819"/>
                </a:lnTo>
                <a:lnTo>
                  <a:pt x="696311" y="3128887"/>
                </a:lnTo>
                <a:cubicBezTo>
                  <a:pt x="398216" y="2865259"/>
                  <a:pt x="172941" y="2512853"/>
                  <a:pt x="66029" y="2098526"/>
                </a:cubicBezTo>
                <a:cubicBezTo>
                  <a:pt x="-129976" y="1338929"/>
                  <a:pt x="122879" y="568970"/>
                  <a:pt x="659081" y="6928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ru-RU"/>
            </a:defPPr>
          </a:lstStyle>
          <a:p>
            <a:pPr lvl="0" algn="ctr" rtl="0"/>
            <a:endParaRPr lang="ru-RU" dirty="0"/>
          </a:p>
        </p:txBody>
      </p:sp>
      <p:sp>
        <p:nvSpPr>
          <p:cNvPr id="11" name="Арка из кубиков 10">
            <a:extLst>
              <a:ext uri="{FF2B5EF4-FFF2-40B4-BE49-F238E27FC236}">
                <a16:creationId xmlns:a16="http://schemas.microsoft.com/office/drawing/2014/main" id="{BEF5AD5C-8D5B-14F6-F688-592B022821E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5921979" y="188942"/>
            <a:ext cx="348041" cy="348041"/>
          </a:xfrm>
          <a:prstGeom prst="blockArc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</a:lstStyle>
          <a:p>
            <a:pPr algn="ctr" rtl="0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343CA5-4CA0-41D9-7ED0-D8D9D96A1D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914400"/>
            <a:ext cx="10360152" cy="3657600"/>
          </a:xfrm>
        </p:spPr>
        <p:txBody>
          <a:bodyPr rtlCol="0" anchor="b">
            <a:noAutofit/>
          </a:bodyPr>
          <a:lstStyle>
            <a:lvl1pPr algn="ctr">
              <a:lnSpc>
                <a:spcPct val="75000"/>
              </a:lnSpc>
              <a:defRPr lang="ru-RU" sz="5400" cap="all" spc="600" baseline="0"/>
            </a:lvl1pPr>
          </a:lstStyle>
          <a:p>
            <a:pPr rtl="0"/>
            <a:r>
              <a:rPr lang="ru-RU"/>
              <a:t>Заголовок слайда</a:t>
            </a:r>
          </a:p>
        </p:txBody>
      </p:sp>
      <p:sp>
        <p:nvSpPr>
          <p:cNvPr id="15" name="Объект 14">
            <a:extLst>
              <a:ext uri="{FF2B5EF4-FFF2-40B4-BE49-F238E27FC236}">
                <a16:creationId xmlns:a16="http://schemas.microsoft.com/office/drawing/2014/main" id="{FFB058F7-2BE2-A189-1B03-F472C5510883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1630363" y="5006113"/>
            <a:ext cx="8931275" cy="1720850"/>
          </a:xfrm>
        </p:spPr>
        <p:txBody>
          <a:bodyPr rtlCol="0"/>
          <a:lstStyle>
            <a:lvl1pPr marL="0" indent="0" algn="ctr">
              <a:spcBef>
                <a:spcPts val="0"/>
              </a:spcBef>
              <a:buNone/>
              <a:defRPr lang="ru-RU"/>
            </a:lvl1pPr>
            <a:lvl2pPr marL="457200" indent="0" algn="ctr">
              <a:spcBef>
                <a:spcPts val="0"/>
              </a:spcBef>
              <a:buNone/>
              <a:defRPr lang="ru-RU"/>
            </a:lvl2pPr>
            <a:lvl3pPr marL="914400" indent="0" algn="ctr">
              <a:spcBef>
                <a:spcPts val="0"/>
              </a:spcBef>
              <a:buNone/>
              <a:defRPr lang="ru-RU"/>
            </a:lvl3pPr>
            <a:lvl4pPr marL="1371600" indent="0" algn="ctr">
              <a:spcBef>
                <a:spcPts val="0"/>
              </a:spcBef>
              <a:buNone/>
              <a:defRPr lang="ru-RU"/>
            </a:lvl4pPr>
            <a:lvl5pPr marL="1828800" indent="0" algn="ctr">
              <a:spcBef>
                <a:spcPts val="0"/>
              </a:spcBef>
              <a:buNone/>
              <a:defRPr lang="ru-RU"/>
            </a:lvl5pPr>
          </a:lstStyle>
          <a:p>
            <a:pPr lvl="0" rtl="0"/>
            <a:r>
              <a:rPr lang="ru-RU"/>
              <a:t>Щелкните, чтобы добавить содержимое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</a:p>
        </p:txBody>
      </p:sp>
      <p:pic>
        <p:nvPicPr>
          <p:cNvPr id="5" name="Графический объект 4">
            <a:extLst>
              <a:ext uri="{FF2B5EF4-FFF2-40B4-BE49-F238E27FC236}">
                <a16:creationId xmlns:a16="http://schemas.microsoft.com/office/drawing/2014/main" id="{74DA6858-F008-49D8-3E6E-18FE1289121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l="61920" b="49138"/>
          <a:stretch>
            <a:fillRect/>
          </a:stretch>
        </p:blipFill>
        <p:spPr>
          <a:xfrm rot="10800000" flipH="1" flipV="1">
            <a:off x="-9638" y="3945640"/>
            <a:ext cx="2853725" cy="2938093"/>
          </a:xfrm>
          <a:custGeom>
            <a:avLst/>
            <a:gdLst>
              <a:gd name="connsiteX0" fmla="*/ 0 w 2853725"/>
              <a:gd name="connsiteY0" fmla="*/ 0 h 2938093"/>
              <a:gd name="connsiteX1" fmla="*/ 2853725 w 2853725"/>
              <a:gd name="connsiteY1" fmla="*/ 0 h 2938093"/>
              <a:gd name="connsiteX2" fmla="*/ 2853725 w 2853725"/>
              <a:gd name="connsiteY2" fmla="*/ 2938093 h 2938093"/>
              <a:gd name="connsiteX3" fmla="*/ 0 w 2853725"/>
              <a:gd name="connsiteY3" fmla="*/ 2938093 h 2938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53725" h="2938093">
                <a:moveTo>
                  <a:pt x="0" y="0"/>
                </a:moveTo>
                <a:lnTo>
                  <a:pt x="2853725" y="0"/>
                </a:lnTo>
                <a:lnTo>
                  <a:pt x="2853725" y="2938093"/>
                </a:lnTo>
                <a:lnTo>
                  <a:pt x="0" y="2938093"/>
                </a:lnTo>
                <a:close/>
              </a:path>
            </a:pathLst>
          </a:custGeom>
        </p:spPr>
      </p:pic>
      <p:sp>
        <p:nvSpPr>
          <p:cNvPr id="19" name="Полилиния: Фигура 18">
            <a:extLst>
              <a:ext uri="{FF2B5EF4-FFF2-40B4-BE49-F238E27FC236}">
                <a16:creationId xmlns:a16="http://schemas.microsoft.com/office/drawing/2014/main" id="{AD697063-5A37-7E43-799C-8864FD42BAAC}"/>
              </a:ext>
            </a:extLst>
          </p:cNvPr>
          <p:cNvSpPr/>
          <p:nvPr userDrawn="1"/>
        </p:nvSpPr>
        <p:spPr>
          <a:xfrm>
            <a:off x="9063204" y="0"/>
            <a:ext cx="3128797" cy="2679752"/>
          </a:xfrm>
          <a:custGeom>
            <a:avLst/>
            <a:gdLst>
              <a:gd name="connsiteX0" fmla="*/ 3128797 w 3128797"/>
              <a:gd name="connsiteY0" fmla="*/ 879358 h 2679752"/>
              <a:gd name="connsiteX1" fmla="*/ 3128797 w 3128797"/>
              <a:gd name="connsiteY1" fmla="*/ 2679752 h 2679752"/>
              <a:gd name="connsiteX2" fmla="*/ 3059267 w 3128797"/>
              <a:gd name="connsiteY2" fmla="*/ 2608151 h 2679752"/>
              <a:gd name="connsiteX3" fmla="*/ 2764395 w 3128797"/>
              <a:gd name="connsiteY3" fmla="*/ 1724021 h 2679752"/>
              <a:gd name="connsiteX4" fmla="*/ 3093998 w 3128797"/>
              <a:gd name="connsiteY4" fmla="*/ 985035 h 2679752"/>
              <a:gd name="connsiteX5" fmla="*/ 0 w 3128797"/>
              <a:gd name="connsiteY5" fmla="*/ 0 h 2679752"/>
              <a:gd name="connsiteX6" fmla="*/ 3128797 w 3128797"/>
              <a:gd name="connsiteY6" fmla="*/ 0 h 2679752"/>
              <a:gd name="connsiteX7" fmla="*/ 3128797 w 3128797"/>
              <a:gd name="connsiteY7" fmla="*/ 550788 h 2679752"/>
              <a:gd name="connsiteX8" fmla="*/ 3123603 w 3128797"/>
              <a:gd name="connsiteY8" fmla="*/ 534564 h 2679752"/>
              <a:gd name="connsiteX9" fmla="*/ 1737201 w 3128797"/>
              <a:gd name="connsiteY9" fmla="*/ 374784 h 2679752"/>
              <a:gd name="connsiteX10" fmla="*/ 534991 w 3128797"/>
              <a:gd name="connsiteY10" fmla="*/ 378865 h 2679752"/>
              <a:gd name="connsiteX11" fmla="*/ 147047 w 3128797"/>
              <a:gd name="connsiteY11" fmla="*/ 143968 h 2679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128797" h="2679752">
                <a:moveTo>
                  <a:pt x="3128797" y="879358"/>
                </a:moveTo>
                <a:lnTo>
                  <a:pt x="3128797" y="2679752"/>
                </a:lnTo>
                <a:lnTo>
                  <a:pt x="3059267" y="2608151"/>
                </a:lnTo>
                <a:cubicBezTo>
                  <a:pt x="2845801" y="2364562"/>
                  <a:pt x="2737482" y="2047511"/>
                  <a:pt x="2764395" y="1724021"/>
                </a:cubicBezTo>
                <a:cubicBezTo>
                  <a:pt x="2789869" y="1485736"/>
                  <a:pt x="2988975" y="1235917"/>
                  <a:pt x="3093998" y="985035"/>
                </a:cubicBezTo>
                <a:close/>
                <a:moveTo>
                  <a:pt x="0" y="0"/>
                </a:moveTo>
                <a:lnTo>
                  <a:pt x="3128797" y="0"/>
                </a:lnTo>
                <a:lnTo>
                  <a:pt x="3128797" y="550788"/>
                </a:lnTo>
                <a:lnTo>
                  <a:pt x="3123603" y="534564"/>
                </a:lnTo>
                <a:cubicBezTo>
                  <a:pt x="2933666" y="80785"/>
                  <a:pt x="2078477" y="268334"/>
                  <a:pt x="1737201" y="374784"/>
                </a:cubicBezTo>
                <a:cubicBezTo>
                  <a:pt x="1414305" y="472235"/>
                  <a:pt x="872573" y="510694"/>
                  <a:pt x="534991" y="378865"/>
                </a:cubicBezTo>
                <a:cubicBezTo>
                  <a:pt x="393838" y="323373"/>
                  <a:pt x="264165" y="243263"/>
                  <a:pt x="147047" y="143968"/>
                </a:cubicBezTo>
                <a:close/>
              </a:path>
            </a:pathLst>
          </a:custGeom>
          <a:solidFill>
            <a:schemeClr val="accent3"/>
          </a:solidFill>
          <a:ln w="4025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</a:lstStyle>
          <a:p>
            <a:pPr lvl="0" rtl="0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5" name="Полилиния: Фигура 24">
            <a:extLst>
              <a:ext uri="{FF2B5EF4-FFF2-40B4-BE49-F238E27FC236}">
                <a16:creationId xmlns:a16="http://schemas.microsoft.com/office/drawing/2014/main" id="{A8CB1A0F-CA1C-711E-F4D9-F402746EC55D}"/>
              </a:ext>
            </a:extLst>
          </p:cNvPr>
          <p:cNvSpPr/>
          <p:nvPr userDrawn="1"/>
        </p:nvSpPr>
        <p:spPr>
          <a:xfrm>
            <a:off x="-9637" y="1"/>
            <a:ext cx="2617625" cy="3478627"/>
          </a:xfrm>
          <a:custGeom>
            <a:avLst/>
            <a:gdLst>
              <a:gd name="connsiteX0" fmla="*/ 0 w 2617625"/>
              <a:gd name="connsiteY0" fmla="*/ 0 h 3478627"/>
              <a:gd name="connsiteX1" fmla="*/ 2617625 w 2617625"/>
              <a:gd name="connsiteY1" fmla="*/ 0 h 3478627"/>
              <a:gd name="connsiteX2" fmla="*/ 2553291 w 2617625"/>
              <a:gd name="connsiteY2" fmla="*/ 101454 h 3478627"/>
              <a:gd name="connsiteX3" fmla="*/ 1240549 w 2617625"/>
              <a:gd name="connsiteY3" fmla="*/ 958722 h 3478627"/>
              <a:gd name="connsiteX4" fmla="*/ 955351 w 2617625"/>
              <a:gd name="connsiteY4" fmla="*/ 1199055 h 3478627"/>
              <a:gd name="connsiteX5" fmla="*/ 600934 w 2617625"/>
              <a:gd name="connsiteY5" fmla="*/ 1984701 h 3478627"/>
              <a:gd name="connsiteX6" fmla="*/ 38433 w 2617625"/>
              <a:gd name="connsiteY6" fmla="*/ 3435524 h 3478627"/>
              <a:gd name="connsiteX7" fmla="*/ 0 w 2617625"/>
              <a:gd name="connsiteY7" fmla="*/ 3478627 h 3478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17625" h="3478627">
                <a:moveTo>
                  <a:pt x="0" y="0"/>
                </a:moveTo>
                <a:lnTo>
                  <a:pt x="2617625" y="0"/>
                </a:lnTo>
                <a:lnTo>
                  <a:pt x="2553291" y="101454"/>
                </a:lnTo>
                <a:cubicBezTo>
                  <a:pt x="2193600" y="596780"/>
                  <a:pt x="1511980" y="777778"/>
                  <a:pt x="1240549" y="958722"/>
                </a:cubicBezTo>
                <a:cubicBezTo>
                  <a:pt x="1133381" y="1026274"/>
                  <a:pt x="1037426" y="1107134"/>
                  <a:pt x="955351" y="1199055"/>
                </a:cubicBezTo>
                <a:cubicBezTo>
                  <a:pt x="758369" y="1419663"/>
                  <a:pt x="648207" y="1608072"/>
                  <a:pt x="600934" y="1984701"/>
                </a:cubicBezTo>
                <a:cubicBezTo>
                  <a:pt x="539729" y="2480023"/>
                  <a:pt x="361052" y="3033377"/>
                  <a:pt x="38433" y="3435524"/>
                </a:cubicBezTo>
                <a:lnTo>
                  <a:pt x="0" y="3478627"/>
                </a:lnTo>
                <a:close/>
              </a:path>
            </a:pathLst>
          </a:custGeom>
          <a:solidFill>
            <a:schemeClr val="accent5"/>
          </a:solidFill>
          <a:ln w="25189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</a:lstStyle>
          <a:p>
            <a:pPr lvl="0" rtl="0"/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27179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0FBD2995-6344-0C11-3D12-6B4C7A5F228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921979" y="834643"/>
            <a:ext cx="5568981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Арка из кубиков 8">
            <a:extLst>
              <a:ext uri="{FF2B5EF4-FFF2-40B4-BE49-F238E27FC236}">
                <a16:creationId xmlns:a16="http://schemas.microsoft.com/office/drawing/2014/main" id="{1CA7618C-E262-114D-F36B-190A5C994B0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5921979" y="188942"/>
            <a:ext cx="348041" cy="348041"/>
          </a:xfrm>
          <a:prstGeom prst="blockArc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</a:lstStyle>
          <a:p>
            <a:pPr algn="ctr" rtl="0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A49B6E6B-2A0F-CE8A-E5C4-DD990D43D3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0322" y="536376"/>
            <a:ext cx="4987598" cy="2133085"/>
          </a:xfrm>
          <a:prstGeom prst="rect">
            <a:avLst/>
          </a:prstGeom>
        </p:spPr>
        <p:txBody>
          <a:bodyPr vert="horz" lIns="0" tIns="45720" rIns="91440" bIns="45720" rtlCol="0" anchor="t">
            <a:noAutofit/>
          </a:bodyPr>
          <a:lstStyle>
            <a:lvl1pPr>
              <a:defRPr lang="ru-RU" sz="3200" spc="300"/>
            </a:lvl1pPr>
          </a:lstStyle>
          <a:p>
            <a:pPr rtl="0"/>
            <a:r>
              <a:rPr lang="ru-RU"/>
              <a:t>Заголовок слайда</a:t>
            </a:r>
          </a:p>
        </p:txBody>
      </p:sp>
      <p:sp>
        <p:nvSpPr>
          <p:cNvPr id="7" name="Нижний колонтитул 4">
            <a:extLst>
              <a:ext uri="{FF2B5EF4-FFF2-40B4-BE49-F238E27FC236}">
                <a16:creationId xmlns:a16="http://schemas.microsoft.com/office/drawing/2014/main" id="{C2F7C452-F8B7-9780-039C-30CEF6E838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594050" y="155448"/>
            <a:ext cx="4164972" cy="471672"/>
          </a:xfrm>
          <a:prstGeom prst="rect">
            <a:avLst/>
          </a:prstGeom>
        </p:spPr>
        <p:txBody>
          <a:bodyPr vert="horz" lIns="0" tIns="45720" rIns="91440" bIns="45720" rtlCol="0" anchor="b"/>
          <a:lstStyle>
            <a:lvl1pPr algn="r">
              <a:defRPr lang="ru-RU" sz="1200" spc="300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r>
              <a:rPr lang="ru-RU"/>
              <a:t>ЗАГОЛОВОК ПРЕЗЕНТАЦИИ</a:t>
            </a:r>
          </a:p>
        </p:txBody>
      </p:sp>
      <p:sp>
        <p:nvSpPr>
          <p:cNvPr id="8" name="Номер слайда 5">
            <a:extLst>
              <a:ext uri="{FF2B5EF4-FFF2-40B4-BE49-F238E27FC236}">
                <a16:creationId xmlns:a16="http://schemas.microsoft.com/office/drawing/2014/main" id="{DCA2FC66-19AF-2F4C-EFFA-F968C93546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42921" y="155448"/>
            <a:ext cx="348039" cy="471672"/>
          </a:xfrm>
          <a:prstGeom prst="rect">
            <a:avLst/>
          </a:prstGeom>
        </p:spPr>
        <p:txBody>
          <a:bodyPr vert="horz" lIns="0" tIns="45720" rIns="0" bIns="45720" rtlCol="0" anchor="b"/>
          <a:lstStyle>
            <a:lvl1pPr algn="r">
              <a:defRPr lang="ru-RU" sz="1200" b="1" i="0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fld id="{6D22F896-40B5-4ADD-8801-0D06FADFA095}" type="slidenum">
              <a:rPr lang="ru-RU" smtClean="0"/>
              <a:pPr rtl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505597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41830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вестка дня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0FBD2995-6344-0C11-3D12-6B4C7A5F228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921979" y="834643"/>
            <a:ext cx="5568981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Арка из кубиков 8">
            <a:extLst>
              <a:ext uri="{FF2B5EF4-FFF2-40B4-BE49-F238E27FC236}">
                <a16:creationId xmlns:a16="http://schemas.microsoft.com/office/drawing/2014/main" id="{1CA7618C-E262-114D-F36B-190A5C994B0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5921979" y="188942"/>
            <a:ext cx="348041" cy="348041"/>
          </a:xfrm>
          <a:prstGeom prst="blockArc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</a:lstStyle>
          <a:p>
            <a:pPr algn="ctr" rtl="0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5" name="Полилиния: Фигура 11">
            <a:extLst>
              <a:ext uri="{FF2B5EF4-FFF2-40B4-BE49-F238E27FC236}">
                <a16:creationId xmlns:a16="http://schemas.microsoft.com/office/drawing/2014/main" id="{5E99B326-A023-FA69-54A8-41EDB12763C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2304754"/>
            <a:ext cx="2954761" cy="4553246"/>
          </a:xfrm>
          <a:custGeom>
            <a:avLst/>
            <a:gdLst>
              <a:gd name="connsiteX0" fmla="*/ 0 w 2954761"/>
              <a:gd name="connsiteY0" fmla="*/ 0 h 4553246"/>
              <a:gd name="connsiteX1" fmla="*/ 117233 w 2954761"/>
              <a:gd name="connsiteY1" fmla="*/ 82668 h 4553246"/>
              <a:gd name="connsiteX2" fmla="*/ 730843 w 2954761"/>
              <a:gd name="connsiteY2" fmla="*/ 1827598 h 4553246"/>
              <a:gd name="connsiteX3" fmla="*/ 868972 w 2954761"/>
              <a:gd name="connsiteY3" fmla="*/ 2174038 h 4553246"/>
              <a:gd name="connsiteX4" fmla="*/ 1502761 w 2954761"/>
              <a:gd name="connsiteY4" fmla="*/ 2758135 h 4553246"/>
              <a:gd name="connsiteX5" fmla="*/ 2954466 w 2954761"/>
              <a:gd name="connsiteY5" fmla="*/ 4460522 h 4553246"/>
              <a:gd name="connsiteX6" fmla="*/ 2954761 w 2954761"/>
              <a:gd name="connsiteY6" fmla="*/ 4553246 h 4553246"/>
              <a:gd name="connsiteX7" fmla="*/ 0 w 2954761"/>
              <a:gd name="connsiteY7" fmla="*/ 4553246 h 4553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54761" h="4553246">
                <a:moveTo>
                  <a:pt x="0" y="0"/>
                </a:moveTo>
                <a:lnTo>
                  <a:pt x="117233" y="82668"/>
                </a:lnTo>
                <a:cubicBezTo>
                  <a:pt x="705921" y="563578"/>
                  <a:pt x="630379" y="1460513"/>
                  <a:pt x="730843" y="1827598"/>
                </a:cubicBezTo>
                <a:cubicBezTo>
                  <a:pt x="761151" y="1950602"/>
                  <a:pt x="807625" y="2067161"/>
                  <a:pt x="868972" y="2174038"/>
                </a:cubicBezTo>
                <a:cubicBezTo>
                  <a:pt x="1016204" y="2430540"/>
                  <a:pt x="1160257" y="2594499"/>
                  <a:pt x="1502761" y="2758135"/>
                </a:cubicBezTo>
                <a:cubicBezTo>
                  <a:pt x="2178883" y="3079569"/>
                  <a:pt x="2895559" y="3693004"/>
                  <a:pt x="2954466" y="4460522"/>
                </a:cubicBezTo>
                <a:lnTo>
                  <a:pt x="2954761" y="4553246"/>
                </a:lnTo>
                <a:lnTo>
                  <a:pt x="0" y="4553246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 w="27236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</a:lstStyle>
          <a:p>
            <a:pPr lvl="0" rtl="0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A49B6E6B-2A0F-CE8A-E5C4-DD990D43D3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9372" y="536983"/>
            <a:ext cx="4987598" cy="5044668"/>
          </a:xfrm>
          <a:prstGeom prst="rect">
            <a:avLst/>
          </a:prstGeom>
        </p:spPr>
        <p:txBody>
          <a:bodyPr vert="horz" lIns="0" tIns="45720" rIns="91440" bIns="45720" rtlCol="0" anchor="t">
            <a:noAutofit/>
          </a:bodyPr>
          <a:lstStyle>
            <a:lvl1pPr>
              <a:defRPr lang="ru-RU" sz="3200" cap="all" spc="300" baseline="0"/>
            </a:lvl1pPr>
          </a:lstStyle>
          <a:p>
            <a:pPr rtl="0"/>
            <a:r>
              <a:rPr lang="ru-RU"/>
              <a:t>Заголовок слайда</a:t>
            </a:r>
          </a:p>
        </p:txBody>
      </p:sp>
      <p:sp>
        <p:nvSpPr>
          <p:cNvPr id="7" name="Нижний колонтитул 4">
            <a:extLst>
              <a:ext uri="{FF2B5EF4-FFF2-40B4-BE49-F238E27FC236}">
                <a16:creationId xmlns:a16="http://schemas.microsoft.com/office/drawing/2014/main" id="{C2F7C452-F8B7-9780-039C-30CEF6E838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594050" y="155448"/>
            <a:ext cx="4164972" cy="471672"/>
          </a:xfrm>
          <a:prstGeom prst="rect">
            <a:avLst/>
          </a:prstGeom>
        </p:spPr>
        <p:txBody>
          <a:bodyPr vert="horz" lIns="0" tIns="45720" rIns="91440" bIns="45720" rtlCol="0" anchor="b"/>
          <a:lstStyle>
            <a:lvl1pPr algn="r">
              <a:defRPr lang="ru-RU" sz="1200" spc="300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r>
              <a:rPr lang="ru-RU"/>
              <a:t>ЗАГОЛОВОК ПРЕЗЕНТАЦИИ</a:t>
            </a:r>
          </a:p>
        </p:txBody>
      </p:sp>
      <p:sp>
        <p:nvSpPr>
          <p:cNvPr id="8" name="Номер слайда 5">
            <a:extLst>
              <a:ext uri="{FF2B5EF4-FFF2-40B4-BE49-F238E27FC236}">
                <a16:creationId xmlns:a16="http://schemas.microsoft.com/office/drawing/2014/main" id="{DCA2FC66-19AF-2F4C-EFFA-F968C93546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42921" y="155448"/>
            <a:ext cx="348039" cy="471672"/>
          </a:xfrm>
          <a:prstGeom prst="rect">
            <a:avLst/>
          </a:prstGeom>
        </p:spPr>
        <p:txBody>
          <a:bodyPr vert="horz" lIns="0" tIns="45720" rIns="0" bIns="45720" rtlCol="0" anchor="b"/>
          <a:lstStyle>
            <a:lvl1pPr algn="r">
              <a:defRPr lang="ru-RU" sz="1200" b="1" i="0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fld id="{6D22F896-40B5-4ADD-8801-0D06FADFA095}" type="slidenum">
              <a:rPr lang="ru-RU" smtClean="0"/>
              <a:pPr rtl="0"/>
              <a:t>‹#›</a:t>
            </a:fld>
            <a:endParaRPr lang="ru-RU" dirty="0"/>
          </a:p>
        </p:txBody>
      </p:sp>
      <p:sp>
        <p:nvSpPr>
          <p:cNvPr id="11" name="Объект 10">
            <a:extLst>
              <a:ext uri="{FF2B5EF4-FFF2-40B4-BE49-F238E27FC236}">
                <a16:creationId xmlns:a16="http://schemas.microsoft.com/office/drawing/2014/main" id="{6ED64F80-2CCD-28E9-12D1-CFA0E295299B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911850" y="2343150"/>
            <a:ext cx="5568950" cy="4364038"/>
          </a:xfrm>
        </p:spPr>
        <p:txBody>
          <a:bodyPr rtlCol="0">
            <a:norm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defRPr lang="ru-RU" sz="2000"/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defRPr lang="ru-RU" sz="1800"/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defRPr lang="ru-RU" sz="1600"/>
            </a:lvl3pPr>
            <a:lvl4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defRPr lang="ru-RU" sz="1400"/>
            </a:lvl4pPr>
            <a:lvl5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defRPr lang="ru-RU" sz="1400"/>
            </a:lvl5pPr>
          </a:lstStyle>
          <a:p>
            <a:pPr lvl="0" rtl="0"/>
            <a:r>
              <a:rPr lang="ru-RU"/>
              <a:t>Щелкните, чтобы добавить содержимое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3511051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+ подзаголовок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лилиния: Фигура 7">
            <a:extLst>
              <a:ext uri="{FF2B5EF4-FFF2-40B4-BE49-F238E27FC236}">
                <a16:creationId xmlns:a16="http://schemas.microsoft.com/office/drawing/2014/main" id="{0AE23B93-BC49-29E1-B798-915A07D7A9C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451328" y="0"/>
            <a:ext cx="1740673" cy="2452455"/>
          </a:xfrm>
          <a:custGeom>
            <a:avLst/>
            <a:gdLst>
              <a:gd name="connsiteX0" fmla="*/ 9752 w 1740673"/>
              <a:gd name="connsiteY0" fmla="*/ 0 h 2452455"/>
              <a:gd name="connsiteX1" fmla="*/ 1740673 w 1740673"/>
              <a:gd name="connsiteY1" fmla="*/ 0 h 2452455"/>
              <a:gd name="connsiteX2" fmla="*/ 1740673 w 1740673"/>
              <a:gd name="connsiteY2" fmla="*/ 2452455 h 2452455"/>
              <a:gd name="connsiteX3" fmla="*/ 1641792 w 1740673"/>
              <a:gd name="connsiteY3" fmla="*/ 2253927 h 2452455"/>
              <a:gd name="connsiteX4" fmla="*/ 1168412 w 1740673"/>
              <a:gd name="connsiteY4" fmla="*/ 1679772 h 2452455"/>
              <a:gd name="connsiteX5" fmla="*/ 63 w 1740673"/>
              <a:gd name="connsiteY5" fmla="*/ 135821 h 2452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40673" h="2452455">
                <a:moveTo>
                  <a:pt x="9752" y="0"/>
                </a:moveTo>
                <a:lnTo>
                  <a:pt x="1740673" y="0"/>
                </a:lnTo>
                <a:lnTo>
                  <a:pt x="1740673" y="2452455"/>
                </a:lnTo>
                <a:lnTo>
                  <a:pt x="1641792" y="2253927"/>
                </a:lnTo>
                <a:cubicBezTo>
                  <a:pt x="1523030" y="2044952"/>
                  <a:pt x="1373754" y="1845991"/>
                  <a:pt x="1168412" y="1679772"/>
                </a:cubicBezTo>
                <a:cubicBezTo>
                  <a:pt x="742644" y="1335088"/>
                  <a:pt x="-7886" y="949509"/>
                  <a:pt x="63" y="135821"/>
                </a:cubicBezTo>
                <a:close/>
              </a:path>
            </a:pathLst>
          </a:custGeom>
          <a:solidFill>
            <a:schemeClr val="accent1"/>
          </a:solidFill>
          <a:ln w="1678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</a:lstStyle>
          <a:p>
            <a:pPr lvl="0" rtl="0"/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7" name="Графический объект 6">
            <a:extLst>
              <a:ext uri="{FF2B5EF4-FFF2-40B4-BE49-F238E27FC236}">
                <a16:creationId xmlns:a16="http://schemas.microsoft.com/office/drawing/2014/main" id="{E48F560B-EB0A-0B8F-398E-F722EDBBBD0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t="68715"/>
          <a:stretch>
            <a:fillRect/>
          </a:stretch>
        </p:blipFill>
        <p:spPr>
          <a:xfrm rot="10800000" flipV="1">
            <a:off x="4605276" y="0"/>
            <a:ext cx="7493958" cy="1807198"/>
          </a:xfrm>
          <a:custGeom>
            <a:avLst/>
            <a:gdLst>
              <a:gd name="connsiteX0" fmla="*/ 7493958 w 7493958"/>
              <a:gd name="connsiteY0" fmla="*/ 0 h 1807198"/>
              <a:gd name="connsiteX1" fmla="*/ 0 w 7493958"/>
              <a:gd name="connsiteY1" fmla="*/ 0 h 1807198"/>
              <a:gd name="connsiteX2" fmla="*/ 0 w 7493958"/>
              <a:gd name="connsiteY2" fmla="*/ 1807198 h 1807198"/>
              <a:gd name="connsiteX3" fmla="*/ 7493958 w 7493958"/>
              <a:gd name="connsiteY3" fmla="*/ 1807198 h 1807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93958" h="1807198">
                <a:moveTo>
                  <a:pt x="7493958" y="0"/>
                </a:moveTo>
                <a:lnTo>
                  <a:pt x="0" y="0"/>
                </a:lnTo>
                <a:lnTo>
                  <a:pt x="0" y="1807198"/>
                </a:lnTo>
                <a:lnTo>
                  <a:pt x="7493958" y="1807198"/>
                </a:lnTo>
                <a:close/>
              </a:path>
            </a:pathLst>
          </a:custGeom>
        </p:spPr>
      </p:pic>
      <p:sp>
        <p:nvSpPr>
          <p:cNvPr id="8" name="Полилиния 24">
            <a:extLst>
              <a:ext uri="{FF2B5EF4-FFF2-40B4-BE49-F238E27FC236}">
                <a16:creationId xmlns:a16="http://schemas.microsoft.com/office/drawing/2014/main" id="{50E14D9C-F921-BC70-06C5-A5EA5B6D0A7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580429" y="5885690"/>
            <a:ext cx="3501038" cy="972311"/>
          </a:xfrm>
          <a:custGeom>
            <a:avLst/>
            <a:gdLst>
              <a:gd name="connsiteX0" fmla="*/ 1750519 w 3501038"/>
              <a:gd name="connsiteY0" fmla="*/ 972311 h 972311"/>
              <a:gd name="connsiteX1" fmla="*/ 3463737 w 3501038"/>
              <a:gd name="connsiteY1" fmla="*/ 61401 h 972311"/>
              <a:gd name="connsiteX2" fmla="*/ 3501038 w 3501038"/>
              <a:gd name="connsiteY2" fmla="*/ 0 h 972311"/>
              <a:gd name="connsiteX3" fmla="*/ 0 w 3501038"/>
              <a:gd name="connsiteY3" fmla="*/ 0 h 972311"/>
              <a:gd name="connsiteX4" fmla="*/ 37301 w 3501038"/>
              <a:gd name="connsiteY4" fmla="*/ 61401 h 972311"/>
              <a:gd name="connsiteX5" fmla="*/ 1750519 w 3501038"/>
              <a:gd name="connsiteY5" fmla="*/ 972311 h 972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1038" h="972311">
                <a:moveTo>
                  <a:pt x="1750519" y="972311"/>
                </a:moveTo>
                <a:cubicBezTo>
                  <a:pt x="2463681" y="972311"/>
                  <a:pt x="3092449" y="610979"/>
                  <a:pt x="3463737" y="61401"/>
                </a:cubicBezTo>
                <a:lnTo>
                  <a:pt x="3501038" y="0"/>
                </a:lnTo>
                <a:lnTo>
                  <a:pt x="0" y="0"/>
                </a:lnTo>
                <a:lnTo>
                  <a:pt x="37301" y="61401"/>
                </a:lnTo>
                <a:cubicBezTo>
                  <a:pt x="408589" y="610979"/>
                  <a:pt x="1037357" y="972311"/>
                  <a:pt x="1750519" y="9723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ru-RU"/>
            </a:defPPr>
          </a:lstStyle>
          <a:p>
            <a:pPr algn="ctr" rtl="0"/>
            <a:endParaRPr lang="ru-RU" dirty="0"/>
          </a:p>
        </p:txBody>
      </p:sp>
      <p:sp>
        <p:nvSpPr>
          <p:cNvPr id="9" name="Полилиния: фигура 10">
            <a:extLst>
              <a:ext uri="{FF2B5EF4-FFF2-40B4-BE49-F238E27FC236}">
                <a16:creationId xmlns:a16="http://schemas.microsoft.com/office/drawing/2014/main" id="{9052D5D9-AE58-DD9D-727D-1C56CD81B6F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558800" y="4948819"/>
            <a:ext cx="3633200" cy="1909181"/>
          </a:xfrm>
          <a:custGeom>
            <a:avLst/>
            <a:gdLst>
              <a:gd name="connsiteX0" fmla="*/ 3633200 w 3633200"/>
              <a:gd name="connsiteY0" fmla="*/ 0 h 1909181"/>
              <a:gd name="connsiteX1" fmla="*/ 3633200 w 3633200"/>
              <a:gd name="connsiteY1" fmla="*/ 1909181 h 1909181"/>
              <a:gd name="connsiteX2" fmla="*/ 0 w 3633200"/>
              <a:gd name="connsiteY2" fmla="*/ 1909181 h 1909181"/>
              <a:gd name="connsiteX3" fmla="*/ 93750 w 3633200"/>
              <a:gd name="connsiteY3" fmla="*/ 1811399 h 1909181"/>
              <a:gd name="connsiteX4" fmla="*/ 1924918 w 3633200"/>
              <a:gd name="connsiteY4" fmla="*/ 1263638 h 1909181"/>
              <a:gd name="connsiteX5" fmla="*/ 2756912 w 3633200"/>
              <a:gd name="connsiteY5" fmla="*/ 1038610 h 1909181"/>
              <a:gd name="connsiteX6" fmla="*/ 3039524 w 3633200"/>
              <a:gd name="connsiteY6" fmla="*/ 795240 h 1909181"/>
              <a:gd name="connsiteX7" fmla="*/ 3627562 w 3633200"/>
              <a:gd name="connsiteY7" fmla="*/ 5818 h 19091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33200" h="1909181">
                <a:moveTo>
                  <a:pt x="3633200" y="0"/>
                </a:moveTo>
                <a:lnTo>
                  <a:pt x="3633200" y="1909181"/>
                </a:lnTo>
                <a:lnTo>
                  <a:pt x="0" y="1909181"/>
                </a:lnTo>
                <a:lnTo>
                  <a:pt x="93750" y="1811399"/>
                </a:lnTo>
                <a:cubicBezTo>
                  <a:pt x="559335" y="1384673"/>
                  <a:pt x="1301474" y="1240755"/>
                  <a:pt x="1924918" y="1263638"/>
                </a:cubicBezTo>
                <a:cubicBezTo>
                  <a:pt x="2304271" y="1276833"/>
                  <a:pt x="2507796" y="1198020"/>
                  <a:pt x="2756912" y="1038610"/>
                </a:cubicBezTo>
                <a:cubicBezTo>
                  <a:pt x="2860710" y="972190"/>
                  <a:pt x="2955795" y="890308"/>
                  <a:pt x="3039524" y="795240"/>
                </a:cubicBezTo>
                <a:cubicBezTo>
                  <a:pt x="3187383" y="635762"/>
                  <a:pt x="3364245" y="296298"/>
                  <a:pt x="3627562" y="5818"/>
                </a:cubicBezTo>
                <a:close/>
              </a:path>
            </a:pathLst>
          </a:custGeom>
          <a:solidFill>
            <a:schemeClr val="accent5"/>
          </a:solidFill>
          <a:ln w="31663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</a:lstStyle>
          <a:p>
            <a:pPr lvl="0" rtl="0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0" name="Полилиния: Фигура 11">
            <a:extLst>
              <a:ext uri="{FF2B5EF4-FFF2-40B4-BE49-F238E27FC236}">
                <a16:creationId xmlns:a16="http://schemas.microsoft.com/office/drawing/2014/main" id="{4AA1832A-296F-F6EB-4898-71502D9A387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991252" cy="4572104"/>
          </a:xfrm>
          <a:custGeom>
            <a:avLst/>
            <a:gdLst>
              <a:gd name="connsiteX0" fmla="*/ 0 w 1991252"/>
              <a:gd name="connsiteY0" fmla="*/ 2138799 h 4572104"/>
              <a:gd name="connsiteX1" fmla="*/ 6705 w 1991252"/>
              <a:gd name="connsiteY1" fmla="*/ 2143576 h 4572104"/>
              <a:gd name="connsiteX2" fmla="*/ 516530 w 1991252"/>
              <a:gd name="connsiteY2" fmla="*/ 2534582 h 4572104"/>
              <a:gd name="connsiteX3" fmla="*/ 685548 w 1991252"/>
              <a:gd name="connsiteY3" fmla="*/ 3451134 h 4572104"/>
              <a:gd name="connsiteX4" fmla="*/ 60148 w 1991252"/>
              <a:gd name="connsiteY4" fmla="*/ 4521457 h 4572104"/>
              <a:gd name="connsiteX5" fmla="*/ 0 w 1991252"/>
              <a:gd name="connsiteY5" fmla="*/ 4572104 h 4572104"/>
              <a:gd name="connsiteX6" fmla="*/ 0 w 1991252"/>
              <a:gd name="connsiteY6" fmla="*/ 0 h 4572104"/>
              <a:gd name="connsiteX7" fmla="*/ 1991252 w 1991252"/>
              <a:gd name="connsiteY7" fmla="*/ 0 h 4572104"/>
              <a:gd name="connsiteX8" fmla="*/ 1947397 w 1991252"/>
              <a:gd name="connsiteY8" fmla="*/ 93155 h 4572104"/>
              <a:gd name="connsiteX9" fmla="*/ 1818489 w 1991252"/>
              <a:gd name="connsiteY9" fmla="*/ 279679 h 4572104"/>
              <a:gd name="connsiteX10" fmla="*/ 763951 w 1991252"/>
              <a:gd name="connsiteY10" fmla="*/ 856979 h 4572104"/>
              <a:gd name="connsiteX11" fmla="*/ 44441 w 1991252"/>
              <a:gd name="connsiteY11" fmla="*/ 1105345 h 4572104"/>
              <a:gd name="connsiteX12" fmla="*/ 0 w 1991252"/>
              <a:gd name="connsiteY12" fmla="*/ 1133371 h 457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991252" h="4572104">
                <a:moveTo>
                  <a:pt x="0" y="2138799"/>
                </a:moveTo>
                <a:lnTo>
                  <a:pt x="6705" y="2143576"/>
                </a:lnTo>
                <a:cubicBezTo>
                  <a:pt x="195773" y="2267705"/>
                  <a:pt x="406581" y="2377529"/>
                  <a:pt x="516530" y="2534582"/>
                </a:cubicBezTo>
                <a:cubicBezTo>
                  <a:pt x="696394" y="2804803"/>
                  <a:pt x="754748" y="3134725"/>
                  <a:pt x="685548" y="3451134"/>
                </a:cubicBezTo>
                <a:cubicBezTo>
                  <a:pt x="607573" y="3849685"/>
                  <a:pt x="375193" y="4238508"/>
                  <a:pt x="60148" y="4521457"/>
                </a:cubicBezTo>
                <a:lnTo>
                  <a:pt x="0" y="4572104"/>
                </a:lnTo>
                <a:close/>
                <a:moveTo>
                  <a:pt x="0" y="0"/>
                </a:moveTo>
                <a:lnTo>
                  <a:pt x="1991252" y="0"/>
                </a:lnTo>
                <a:lnTo>
                  <a:pt x="1947397" y="93155"/>
                </a:lnTo>
                <a:cubicBezTo>
                  <a:pt x="1909773" y="158891"/>
                  <a:pt x="1866874" y="221286"/>
                  <a:pt x="1818489" y="279679"/>
                </a:cubicBezTo>
                <a:cubicBezTo>
                  <a:pt x="1586623" y="558208"/>
                  <a:pt x="1093740" y="786286"/>
                  <a:pt x="763951" y="856979"/>
                </a:cubicBezTo>
                <a:cubicBezTo>
                  <a:pt x="588836" y="892826"/>
                  <a:pt x="291439" y="973000"/>
                  <a:pt x="44441" y="1105345"/>
                </a:cubicBezTo>
                <a:lnTo>
                  <a:pt x="0" y="1133371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2883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</a:lstStyle>
          <a:p>
            <a:pPr lvl="0" rtl="0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1" name="Арка из кубиков 10">
            <a:extLst>
              <a:ext uri="{FF2B5EF4-FFF2-40B4-BE49-F238E27FC236}">
                <a16:creationId xmlns:a16="http://schemas.microsoft.com/office/drawing/2014/main" id="{BEF5AD5C-8D5B-14F6-F688-592B022821E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5921979" y="188942"/>
            <a:ext cx="348041" cy="348041"/>
          </a:xfrm>
          <a:prstGeom prst="blockArc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</a:lstStyle>
          <a:p>
            <a:pPr algn="ctr" rtl="0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343CA5-4CA0-41D9-7ED0-D8D9D96A1D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5924" y="914400"/>
            <a:ext cx="10360152" cy="3657600"/>
          </a:xfrm>
        </p:spPr>
        <p:txBody>
          <a:bodyPr rtlCol="0" anchor="b">
            <a:noAutofit/>
          </a:bodyPr>
          <a:lstStyle>
            <a:lvl1pPr algn="ctr">
              <a:lnSpc>
                <a:spcPct val="75000"/>
              </a:lnSpc>
              <a:defRPr lang="ru-RU" sz="5400" cap="all" spc="600" baseline="0"/>
            </a:lvl1pPr>
          </a:lstStyle>
          <a:p>
            <a:pPr rtl="0"/>
            <a:r>
              <a:rPr lang="ru-RU"/>
              <a:t>Заголовок слайда</a:t>
            </a:r>
          </a:p>
        </p:txBody>
      </p:sp>
      <p:sp>
        <p:nvSpPr>
          <p:cNvPr id="15" name="Объект 14">
            <a:extLst>
              <a:ext uri="{FF2B5EF4-FFF2-40B4-BE49-F238E27FC236}">
                <a16:creationId xmlns:a16="http://schemas.microsoft.com/office/drawing/2014/main" id="{FFB058F7-2BE2-A189-1B03-F472C5510883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1630363" y="5006113"/>
            <a:ext cx="8931275" cy="1720850"/>
          </a:xfrm>
        </p:spPr>
        <p:txBody>
          <a:bodyPr rtlCol="0"/>
          <a:lstStyle>
            <a:lvl1pPr marL="0" indent="0" algn="ctr">
              <a:buNone/>
              <a:defRPr lang="ru-RU"/>
            </a:lvl1pPr>
            <a:lvl2pPr marL="457200" indent="0" algn="ctr">
              <a:buNone/>
              <a:defRPr lang="ru-RU"/>
            </a:lvl2pPr>
            <a:lvl3pPr marL="914400" indent="0" algn="ctr">
              <a:buNone/>
              <a:defRPr lang="ru-RU"/>
            </a:lvl3pPr>
            <a:lvl4pPr marL="1371600" indent="0" algn="ctr">
              <a:buNone/>
              <a:defRPr lang="ru-RU"/>
            </a:lvl4pPr>
            <a:lvl5pPr marL="1828800" indent="0" algn="ctr">
              <a:buNone/>
              <a:defRPr lang="ru-RU"/>
            </a:lvl5pPr>
          </a:lstStyle>
          <a:p>
            <a:pPr lvl="0" rtl="0"/>
            <a:r>
              <a:rPr lang="ru-RU"/>
              <a:t>Щелкните, чтобы добавить содержимое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7264119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содержимое 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лилиния: Фигура 11">
            <a:extLst>
              <a:ext uri="{FF2B5EF4-FFF2-40B4-BE49-F238E27FC236}">
                <a16:creationId xmlns:a16="http://schemas.microsoft.com/office/drawing/2014/main" id="{ACDE134D-DD43-3620-325A-4A99219D883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4413576"/>
            <a:ext cx="2600243" cy="2444424"/>
          </a:xfrm>
          <a:custGeom>
            <a:avLst/>
            <a:gdLst>
              <a:gd name="connsiteX0" fmla="*/ 458924 w 2600243"/>
              <a:gd name="connsiteY0" fmla="*/ 637 h 2444424"/>
              <a:gd name="connsiteX1" fmla="*/ 562733 w 2600243"/>
              <a:gd name="connsiteY1" fmla="*/ 8107 h 2444424"/>
              <a:gd name="connsiteX2" fmla="*/ 1359862 w 2600243"/>
              <a:gd name="connsiteY2" fmla="*/ 869200 h 2444424"/>
              <a:gd name="connsiteX3" fmla="*/ 1443944 w 2600243"/>
              <a:gd name="connsiteY3" fmla="*/ 1395455 h 2444424"/>
              <a:gd name="connsiteX4" fmla="*/ 1892284 w 2600243"/>
              <a:gd name="connsiteY4" fmla="*/ 1603510 h 2444424"/>
              <a:gd name="connsiteX5" fmla="*/ 2589282 w 2600243"/>
              <a:gd name="connsiteY5" fmla="*/ 2338245 h 2444424"/>
              <a:gd name="connsiteX6" fmla="*/ 2600243 w 2600243"/>
              <a:gd name="connsiteY6" fmla="*/ 2444424 h 2444424"/>
              <a:gd name="connsiteX7" fmla="*/ 0 w 2600243"/>
              <a:gd name="connsiteY7" fmla="*/ 2444424 h 2444424"/>
              <a:gd name="connsiteX8" fmla="*/ 0 w 2600243"/>
              <a:gd name="connsiteY8" fmla="*/ 70818 h 2444424"/>
              <a:gd name="connsiteX9" fmla="*/ 49869 w 2600243"/>
              <a:gd name="connsiteY9" fmla="*/ 53717 h 2444424"/>
              <a:gd name="connsiteX10" fmla="*/ 458924 w 2600243"/>
              <a:gd name="connsiteY10" fmla="*/ 637 h 24444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00243" h="2444424">
                <a:moveTo>
                  <a:pt x="458924" y="637"/>
                </a:moveTo>
                <a:cubicBezTo>
                  <a:pt x="493548" y="1725"/>
                  <a:pt x="528182" y="4210"/>
                  <a:pt x="562733" y="8107"/>
                </a:cubicBezTo>
                <a:cubicBezTo>
                  <a:pt x="1012449" y="72734"/>
                  <a:pt x="1311790" y="431204"/>
                  <a:pt x="1359862" y="869200"/>
                </a:cubicBezTo>
                <a:cubicBezTo>
                  <a:pt x="1377560" y="1029024"/>
                  <a:pt x="1339048" y="1256941"/>
                  <a:pt x="1443944" y="1395455"/>
                </a:cubicBezTo>
                <a:cubicBezTo>
                  <a:pt x="1541160" y="1521546"/>
                  <a:pt x="1747337" y="1549218"/>
                  <a:pt x="1892284" y="1603510"/>
                </a:cubicBezTo>
                <a:cubicBezTo>
                  <a:pt x="2201784" y="1722676"/>
                  <a:pt x="2528982" y="2001668"/>
                  <a:pt x="2589282" y="2338245"/>
                </a:cubicBezTo>
                <a:lnTo>
                  <a:pt x="2600243" y="2444424"/>
                </a:lnTo>
                <a:lnTo>
                  <a:pt x="0" y="2444424"/>
                </a:lnTo>
                <a:lnTo>
                  <a:pt x="0" y="70818"/>
                </a:lnTo>
                <a:lnTo>
                  <a:pt x="49869" y="53717"/>
                </a:lnTo>
                <a:cubicBezTo>
                  <a:pt x="182087" y="14283"/>
                  <a:pt x="320427" y="-3717"/>
                  <a:pt x="458924" y="637"/>
                </a:cubicBezTo>
                <a:close/>
              </a:path>
            </a:pathLst>
          </a:custGeom>
          <a:solidFill>
            <a:schemeClr val="accent6"/>
          </a:solidFill>
          <a:ln w="12762" cap="flat">
            <a:noFill/>
            <a:prstDash val="solid"/>
            <a:miter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ru-RU"/>
            </a:defPPr>
          </a:lstStyle>
          <a:p>
            <a:pPr algn="ctr" rtl="0"/>
            <a:endParaRPr lang="ru-RU" dirty="0"/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0FBD2995-6344-0C11-3D12-6B4C7A5F228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921979" y="834643"/>
            <a:ext cx="5568981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Арка из кубиков 8">
            <a:extLst>
              <a:ext uri="{FF2B5EF4-FFF2-40B4-BE49-F238E27FC236}">
                <a16:creationId xmlns:a16="http://schemas.microsoft.com/office/drawing/2014/main" id="{1CA7618C-E262-114D-F36B-190A5C994B0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5921979" y="188942"/>
            <a:ext cx="348041" cy="348041"/>
          </a:xfrm>
          <a:prstGeom prst="blockArc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</a:lstStyle>
          <a:p>
            <a:pPr algn="ctr" rtl="0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A49B6E6B-2A0F-CE8A-E5C4-DD990D43D3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9372" y="536983"/>
            <a:ext cx="4987598" cy="1806163"/>
          </a:xfrm>
          <a:prstGeom prst="rect">
            <a:avLst/>
          </a:prstGeom>
        </p:spPr>
        <p:txBody>
          <a:bodyPr vert="horz" lIns="0" tIns="45720" rIns="91440" bIns="45720" rtlCol="0" anchor="t">
            <a:noAutofit/>
          </a:bodyPr>
          <a:lstStyle>
            <a:lvl1pPr>
              <a:defRPr lang="ru-RU" sz="3200" cap="all" spc="300" baseline="0"/>
            </a:lvl1pPr>
          </a:lstStyle>
          <a:p>
            <a:pPr rtl="0"/>
            <a:r>
              <a:rPr lang="ru-RU"/>
              <a:t>Заголовок слайда</a:t>
            </a:r>
          </a:p>
        </p:txBody>
      </p:sp>
      <p:sp>
        <p:nvSpPr>
          <p:cNvPr id="7" name="Нижний колонтитул 4">
            <a:extLst>
              <a:ext uri="{FF2B5EF4-FFF2-40B4-BE49-F238E27FC236}">
                <a16:creationId xmlns:a16="http://schemas.microsoft.com/office/drawing/2014/main" id="{C2F7C452-F8B7-9780-039C-30CEF6E838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594050" y="155448"/>
            <a:ext cx="4164972" cy="471672"/>
          </a:xfrm>
          <a:prstGeom prst="rect">
            <a:avLst/>
          </a:prstGeom>
        </p:spPr>
        <p:txBody>
          <a:bodyPr vert="horz" lIns="0" tIns="45720" rIns="91440" bIns="45720" rtlCol="0" anchor="b"/>
          <a:lstStyle>
            <a:lvl1pPr algn="r">
              <a:defRPr lang="ru-RU" sz="1200" spc="300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r>
              <a:rPr lang="ru-RU"/>
              <a:t>ЗАГОЛОВОК ПРЕЗЕНТАЦИИ</a:t>
            </a:r>
          </a:p>
        </p:txBody>
      </p:sp>
      <p:sp>
        <p:nvSpPr>
          <p:cNvPr id="8" name="Номер слайда 5">
            <a:extLst>
              <a:ext uri="{FF2B5EF4-FFF2-40B4-BE49-F238E27FC236}">
                <a16:creationId xmlns:a16="http://schemas.microsoft.com/office/drawing/2014/main" id="{DCA2FC66-19AF-2F4C-EFFA-F968C93546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42921" y="155448"/>
            <a:ext cx="348039" cy="471672"/>
          </a:xfrm>
          <a:prstGeom prst="rect">
            <a:avLst/>
          </a:prstGeom>
        </p:spPr>
        <p:txBody>
          <a:bodyPr vert="horz" lIns="0" tIns="45720" rIns="0" bIns="45720" rtlCol="0" anchor="b"/>
          <a:lstStyle>
            <a:lvl1pPr algn="r">
              <a:defRPr lang="ru-RU" sz="1200" b="1" i="0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fld id="{6D22F896-40B5-4ADD-8801-0D06FADFA095}" type="slidenum">
              <a:rPr lang="ru-RU" smtClean="0"/>
              <a:pPr rtl="0"/>
              <a:t>‹#›</a:t>
            </a:fld>
            <a:endParaRPr lang="ru-RU" dirty="0"/>
          </a:p>
        </p:txBody>
      </p:sp>
      <p:sp>
        <p:nvSpPr>
          <p:cNvPr id="11" name="Объект 10">
            <a:extLst>
              <a:ext uri="{FF2B5EF4-FFF2-40B4-BE49-F238E27FC236}">
                <a16:creationId xmlns:a16="http://schemas.microsoft.com/office/drawing/2014/main" id="{6ED64F80-2CCD-28E9-12D1-CFA0E295299B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2652607" y="2343150"/>
            <a:ext cx="8828193" cy="4359402"/>
          </a:xfrm>
        </p:spPr>
        <p:txBody>
          <a:bodyPr rtlCol="0">
            <a:norm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defRPr lang="ru-RU" sz="2000"/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defRPr lang="ru-RU" sz="1800"/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defRPr lang="ru-RU" sz="1600"/>
            </a:lvl3pPr>
            <a:lvl4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defRPr lang="ru-RU" sz="1400"/>
            </a:lvl4pPr>
            <a:lvl5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defRPr lang="ru-RU" sz="1400"/>
            </a:lvl5pPr>
          </a:lstStyle>
          <a:p>
            <a:pPr lvl="0" rtl="0"/>
            <a:r>
              <a:rPr lang="ru-RU"/>
              <a:t>Щелкните, чтобы добавить содержимое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8733096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Изображение + заголовок + содержимое 1"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лилиния 19">
            <a:extLst>
              <a:ext uri="{FF2B5EF4-FFF2-40B4-BE49-F238E27FC236}">
                <a16:creationId xmlns:a16="http://schemas.microsoft.com/office/drawing/2014/main" id="{30948FD6-EB3A-E209-9FB2-BA50C6FFA81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"/>
            <a:ext cx="3385345" cy="492455"/>
          </a:xfrm>
          <a:custGeom>
            <a:avLst/>
            <a:gdLst>
              <a:gd name="connsiteX0" fmla="*/ 0 w 3385345"/>
              <a:gd name="connsiteY0" fmla="*/ 0 h 492455"/>
              <a:gd name="connsiteX1" fmla="*/ 3385345 w 3385345"/>
              <a:gd name="connsiteY1" fmla="*/ 0 h 492455"/>
              <a:gd name="connsiteX2" fmla="*/ 3348503 w 3385345"/>
              <a:gd name="connsiteY2" fmla="*/ 44581 h 492455"/>
              <a:gd name="connsiteX3" fmla="*/ 967215 w 3385345"/>
              <a:gd name="connsiteY3" fmla="*/ 241508 h 492455"/>
              <a:gd name="connsiteX4" fmla="*/ 108843 w 3385345"/>
              <a:gd name="connsiteY4" fmla="*/ 163732 h 492455"/>
              <a:gd name="connsiteX5" fmla="*/ 0 w 3385345"/>
              <a:gd name="connsiteY5" fmla="*/ 195744 h 492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85345" h="492455">
                <a:moveTo>
                  <a:pt x="0" y="0"/>
                </a:moveTo>
                <a:lnTo>
                  <a:pt x="3385345" y="0"/>
                </a:lnTo>
                <a:lnTo>
                  <a:pt x="3348503" y="44581"/>
                </a:lnTo>
                <a:cubicBezTo>
                  <a:pt x="2752694" y="665259"/>
                  <a:pt x="1716966" y="550750"/>
                  <a:pt x="967215" y="241508"/>
                </a:cubicBezTo>
                <a:cubicBezTo>
                  <a:pt x="616031" y="97448"/>
                  <a:pt x="397804" y="100710"/>
                  <a:pt x="108843" y="163732"/>
                </a:cubicBezTo>
                <a:lnTo>
                  <a:pt x="0" y="195744"/>
                </a:lnTo>
                <a:close/>
              </a:path>
            </a:pathLst>
          </a:custGeom>
          <a:solidFill>
            <a:schemeClr val="accent6"/>
          </a:solidFill>
          <a:ln w="34826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</a:lstStyle>
          <a:p>
            <a:pPr lvl="0" rtl="0"/>
            <a:endParaRPr lang="ru-RU" dirty="0"/>
          </a:p>
        </p:txBody>
      </p:sp>
      <p:sp>
        <p:nvSpPr>
          <p:cNvPr id="10" name="Полилиния: Фигура 4">
            <a:extLst>
              <a:ext uri="{FF2B5EF4-FFF2-40B4-BE49-F238E27FC236}">
                <a16:creationId xmlns:a16="http://schemas.microsoft.com/office/drawing/2014/main" id="{1FF07184-0225-A61B-4E28-216D83D9F46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5404026"/>
            <a:ext cx="1948461" cy="1453974"/>
          </a:xfrm>
          <a:custGeom>
            <a:avLst/>
            <a:gdLst>
              <a:gd name="connsiteX0" fmla="*/ 0 w 1948461"/>
              <a:gd name="connsiteY0" fmla="*/ 0 h 1453974"/>
              <a:gd name="connsiteX1" fmla="*/ 32434 w 1948461"/>
              <a:gd name="connsiteY1" fmla="*/ 41394 h 1453974"/>
              <a:gd name="connsiteX2" fmla="*/ 611626 w 1948461"/>
              <a:gd name="connsiteY2" fmla="*/ 508597 h 1453974"/>
              <a:gd name="connsiteX3" fmla="*/ 1902163 w 1948461"/>
              <a:gd name="connsiteY3" fmla="*/ 1370646 h 1453974"/>
              <a:gd name="connsiteX4" fmla="*/ 1948461 w 1948461"/>
              <a:gd name="connsiteY4" fmla="*/ 1453974 h 1453974"/>
              <a:gd name="connsiteX5" fmla="*/ 0 w 1948461"/>
              <a:gd name="connsiteY5" fmla="*/ 1453974 h 1453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48461" h="1453974">
                <a:moveTo>
                  <a:pt x="0" y="0"/>
                </a:moveTo>
                <a:lnTo>
                  <a:pt x="32434" y="41394"/>
                </a:lnTo>
                <a:cubicBezTo>
                  <a:pt x="190803" y="222210"/>
                  <a:pt x="377048" y="387079"/>
                  <a:pt x="611626" y="508597"/>
                </a:cubicBezTo>
                <a:cubicBezTo>
                  <a:pt x="1000743" y="710195"/>
                  <a:pt x="1598725" y="895624"/>
                  <a:pt x="1902163" y="1370646"/>
                </a:cubicBezTo>
                <a:lnTo>
                  <a:pt x="1948461" y="1453974"/>
                </a:lnTo>
                <a:lnTo>
                  <a:pt x="0" y="1453974"/>
                </a:lnTo>
                <a:close/>
              </a:path>
            </a:pathLst>
          </a:custGeom>
          <a:solidFill>
            <a:schemeClr val="accent5"/>
          </a:solidFill>
          <a:ln w="15032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</a:lstStyle>
          <a:p>
            <a:pPr lvl="0" rtl="0"/>
            <a:endParaRPr lang="ru-RU" dirty="0"/>
          </a:p>
        </p:txBody>
      </p:sp>
      <p:sp>
        <p:nvSpPr>
          <p:cNvPr id="18" name="Полилиния 20">
            <a:extLst>
              <a:ext uri="{FF2B5EF4-FFF2-40B4-BE49-F238E27FC236}">
                <a16:creationId xmlns:a16="http://schemas.microsoft.com/office/drawing/2014/main" id="{6AEDCC27-3D2D-8BF3-A3A5-7B4D718100A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 rot="10800000" flipV="1">
            <a:off x="10995246" y="0"/>
            <a:ext cx="1218019" cy="1324951"/>
          </a:xfrm>
          <a:custGeom>
            <a:avLst/>
            <a:gdLst>
              <a:gd name="connsiteX0" fmla="*/ 1218019 w 1218019"/>
              <a:gd name="connsiteY0" fmla="*/ 0 h 1324951"/>
              <a:gd name="connsiteX1" fmla="*/ 0 w 1218019"/>
              <a:gd name="connsiteY1" fmla="*/ 0 h 1324951"/>
              <a:gd name="connsiteX2" fmla="*/ 0 w 1218019"/>
              <a:gd name="connsiteY2" fmla="*/ 1324951 h 1324951"/>
              <a:gd name="connsiteX3" fmla="*/ 44025 w 1218019"/>
              <a:gd name="connsiteY3" fmla="*/ 1308837 h 1324951"/>
              <a:gd name="connsiteX4" fmla="*/ 1213001 w 1218019"/>
              <a:gd name="connsiteY4" fmla="*/ 19515 h 1324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8019" h="1324951">
                <a:moveTo>
                  <a:pt x="1218019" y="0"/>
                </a:moveTo>
                <a:lnTo>
                  <a:pt x="0" y="0"/>
                </a:lnTo>
                <a:lnTo>
                  <a:pt x="0" y="1324951"/>
                </a:lnTo>
                <a:lnTo>
                  <a:pt x="44025" y="1308837"/>
                </a:lnTo>
                <a:cubicBezTo>
                  <a:pt x="600182" y="1073602"/>
                  <a:pt x="1031901" y="601768"/>
                  <a:pt x="1213001" y="19515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ru-RU"/>
            </a:defPPr>
          </a:lstStyle>
          <a:p>
            <a:pPr algn="ctr" rtl="0"/>
            <a:endParaRPr lang="ru-RU" dirty="0"/>
          </a:p>
        </p:txBody>
      </p:sp>
      <p:sp>
        <p:nvSpPr>
          <p:cNvPr id="19" name="Полилиния 21">
            <a:extLst>
              <a:ext uri="{FF2B5EF4-FFF2-40B4-BE49-F238E27FC236}">
                <a16:creationId xmlns:a16="http://schemas.microsoft.com/office/drawing/2014/main" id="{958ACB73-92C2-C4E9-8121-A1F481E780D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467686" y="6369613"/>
            <a:ext cx="2355305" cy="488389"/>
          </a:xfrm>
          <a:custGeom>
            <a:avLst/>
            <a:gdLst>
              <a:gd name="connsiteX0" fmla="*/ 1090338 w 2355305"/>
              <a:gd name="connsiteY0" fmla="*/ 249 h 488389"/>
              <a:gd name="connsiteX1" fmla="*/ 1849675 w 2355305"/>
              <a:gd name="connsiteY1" fmla="*/ 151843 h 488389"/>
              <a:gd name="connsiteX2" fmla="*/ 2295970 w 2355305"/>
              <a:gd name="connsiteY2" fmla="*/ 431858 h 488389"/>
              <a:gd name="connsiteX3" fmla="*/ 2355305 w 2355305"/>
              <a:gd name="connsiteY3" fmla="*/ 488389 h 488389"/>
              <a:gd name="connsiteX4" fmla="*/ 0 w 2355305"/>
              <a:gd name="connsiteY4" fmla="*/ 488389 h 488389"/>
              <a:gd name="connsiteX5" fmla="*/ 136773 w 2355305"/>
              <a:gd name="connsiteY5" fmla="*/ 341166 h 488389"/>
              <a:gd name="connsiteX6" fmla="*/ 350829 w 2355305"/>
              <a:gd name="connsiteY6" fmla="*/ 189936 h 488389"/>
              <a:gd name="connsiteX7" fmla="*/ 1090338 w 2355305"/>
              <a:gd name="connsiteY7" fmla="*/ 249 h 4883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355305" h="488389">
                <a:moveTo>
                  <a:pt x="1090338" y="249"/>
                </a:moveTo>
                <a:cubicBezTo>
                  <a:pt x="1350361" y="-4090"/>
                  <a:pt x="1613690" y="48451"/>
                  <a:pt x="1849675" y="151843"/>
                </a:cubicBezTo>
                <a:cubicBezTo>
                  <a:pt x="2012239" y="223978"/>
                  <a:pt x="2163046" y="317800"/>
                  <a:pt x="2295970" y="431858"/>
                </a:cubicBezTo>
                <a:lnTo>
                  <a:pt x="2355305" y="488389"/>
                </a:lnTo>
                <a:lnTo>
                  <a:pt x="0" y="488389"/>
                </a:lnTo>
                <a:lnTo>
                  <a:pt x="136773" y="341166"/>
                </a:lnTo>
                <a:cubicBezTo>
                  <a:pt x="197432" y="287686"/>
                  <a:pt x="267562" y="237210"/>
                  <a:pt x="350829" y="189936"/>
                </a:cubicBezTo>
                <a:cubicBezTo>
                  <a:pt x="573595" y="65807"/>
                  <a:pt x="830314" y="4588"/>
                  <a:pt x="1090338" y="249"/>
                </a:cubicBezTo>
                <a:close/>
              </a:path>
            </a:pathLst>
          </a:custGeom>
          <a:solidFill>
            <a:schemeClr val="accent2"/>
          </a:solidFill>
          <a:ln w="2924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</a:lstStyle>
          <a:p>
            <a:pPr lvl="0" rtl="0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9" name="Арка из кубиков 8">
            <a:extLst>
              <a:ext uri="{FF2B5EF4-FFF2-40B4-BE49-F238E27FC236}">
                <a16:creationId xmlns:a16="http://schemas.microsoft.com/office/drawing/2014/main" id="{1CA7618C-E262-114D-F36B-190A5C994B0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5921979" y="188942"/>
            <a:ext cx="348041" cy="348041"/>
          </a:xfrm>
          <a:prstGeom prst="blockArc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</a:lstStyle>
          <a:p>
            <a:pPr algn="ctr" rtl="0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A49B6E6B-2A0F-CE8A-E5C4-DD990D43D3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5600" y="914400"/>
            <a:ext cx="5843016" cy="3822192"/>
          </a:xfrm>
          <a:prstGeom prst="rect">
            <a:avLst/>
          </a:prstGeom>
        </p:spPr>
        <p:txBody>
          <a:bodyPr vert="horz" lIns="0" tIns="45720" rIns="0" bIns="45720" rtlCol="0" anchor="b">
            <a:noAutofit/>
          </a:bodyPr>
          <a:lstStyle>
            <a:lvl1pPr>
              <a:lnSpc>
                <a:spcPct val="75000"/>
              </a:lnSpc>
              <a:defRPr lang="ru-RU" sz="5400" cap="all" spc="0" baseline="0"/>
            </a:lvl1pPr>
          </a:lstStyle>
          <a:p>
            <a:pPr rtl="0"/>
            <a:endParaRPr lang="ru-RU" dirty="0"/>
          </a:p>
        </p:txBody>
      </p:sp>
      <p:sp>
        <p:nvSpPr>
          <p:cNvPr id="5" name="Рисунок 4">
            <a:extLst>
              <a:ext uri="{FF2B5EF4-FFF2-40B4-BE49-F238E27FC236}">
                <a16:creationId xmlns:a16="http://schemas.microsoft.com/office/drawing/2014/main" id="{268F3615-70B1-95E3-FD7B-A65D25151BA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4943475" cy="6858000"/>
          </a:xfrm>
          <a:custGeom>
            <a:avLst/>
            <a:gdLst>
              <a:gd name="connsiteX0" fmla="*/ 0 w 4943475"/>
              <a:gd name="connsiteY0" fmla="*/ 0 h 6858000"/>
              <a:gd name="connsiteX1" fmla="*/ 4943475 w 4943475"/>
              <a:gd name="connsiteY1" fmla="*/ 0 h 6858000"/>
              <a:gd name="connsiteX2" fmla="*/ 4943475 w 4943475"/>
              <a:gd name="connsiteY2" fmla="*/ 6858000 h 6858000"/>
              <a:gd name="connsiteX3" fmla="*/ 1948462 w 4943475"/>
              <a:gd name="connsiteY3" fmla="*/ 6858000 h 6858000"/>
              <a:gd name="connsiteX4" fmla="*/ 1902164 w 4943475"/>
              <a:gd name="connsiteY4" fmla="*/ 6774672 h 6858000"/>
              <a:gd name="connsiteX5" fmla="*/ 611627 w 4943475"/>
              <a:gd name="connsiteY5" fmla="*/ 5912623 h 6858000"/>
              <a:gd name="connsiteX6" fmla="*/ 32435 w 4943475"/>
              <a:gd name="connsiteY6" fmla="*/ 5445420 h 6858000"/>
              <a:gd name="connsiteX7" fmla="*/ 1 w 4943475"/>
              <a:gd name="connsiteY7" fmla="*/ 5404026 h 6858000"/>
              <a:gd name="connsiteX8" fmla="*/ 1 w 4943475"/>
              <a:gd name="connsiteY8" fmla="*/ 6858000 h 6858000"/>
              <a:gd name="connsiteX9" fmla="*/ 0 w 4943475"/>
              <a:gd name="connsiteY9" fmla="*/ 6858000 h 6858000"/>
              <a:gd name="connsiteX10" fmla="*/ 0 w 4943475"/>
              <a:gd name="connsiteY10" fmla="*/ 195745 h 6858000"/>
              <a:gd name="connsiteX11" fmla="*/ 108843 w 4943475"/>
              <a:gd name="connsiteY11" fmla="*/ 163733 h 6858000"/>
              <a:gd name="connsiteX12" fmla="*/ 967215 w 4943475"/>
              <a:gd name="connsiteY12" fmla="*/ 241509 h 6858000"/>
              <a:gd name="connsiteX13" fmla="*/ 3348503 w 4943475"/>
              <a:gd name="connsiteY13" fmla="*/ 44582 h 6858000"/>
              <a:gd name="connsiteX14" fmla="*/ 3385345 w 4943475"/>
              <a:gd name="connsiteY14" fmla="*/ 1 h 6858000"/>
              <a:gd name="connsiteX15" fmla="*/ 0 w 4943475"/>
              <a:gd name="connsiteY15" fmla="*/ 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943475" h="6858000">
                <a:moveTo>
                  <a:pt x="0" y="0"/>
                </a:moveTo>
                <a:lnTo>
                  <a:pt x="4943475" y="0"/>
                </a:lnTo>
                <a:lnTo>
                  <a:pt x="4943475" y="6858000"/>
                </a:lnTo>
                <a:lnTo>
                  <a:pt x="1948462" y="6858000"/>
                </a:lnTo>
                <a:lnTo>
                  <a:pt x="1902164" y="6774672"/>
                </a:lnTo>
                <a:cubicBezTo>
                  <a:pt x="1598726" y="6299650"/>
                  <a:pt x="1000744" y="6114221"/>
                  <a:pt x="611627" y="5912623"/>
                </a:cubicBezTo>
                <a:cubicBezTo>
                  <a:pt x="377049" y="5791105"/>
                  <a:pt x="190804" y="5626236"/>
                  <a:pt x="32435" y="5445420"/>
                </a:cubicBezTo>
                <a:lnTo>
                  <a:pt x="1" y="5404026"/>
                </a:lnTo>
                <a:lnTo>
                  <a:pt x="1" y="6858000"/>
                </a:lnTo>
                <a:lnTo>
                  <a:pt x="0" y="6858000"/>
                </a:lnTo>
                <a:lnTo>
                  <a:pt x="0" y="195745"/>
                </a:lnTo>
                <a:lnTo>
                  <a:pt x="108843" y="163733"/>
                </a:lnTo>
                <a:cubicBezTo>
                  <a:pt x="397804" y="100711"/>
                  <a:pt x="616031" y="97449"/>
                  <a:pt x="967215" y="241509"/>
                </a:cubicBezTo>
                <a:cubicBezTo>
                  <a:pt x="1716966" y="550751"/>
                  <a:pt x="2752694" y="665260"/>
                  <a:pt x="3348503" y="44582"/>
                </a:cubicBezTo>
                <a:lnTo>
                  <a:pt x="3385345" y="1"/>
                </a:lnTo>
                <a:lnTo>
                  <a:pt x="0" y="1"/>
                </a:lnTo>
                <a:close/>
              </a:path>
            </a:pathLst>
          </a:custGeom>
        </p:spPr>
        <p:txBody>
          <a:bodyPr wrap="square" tIns="548640" rtlCol="0">
            <a:noAutofit/>
          </a:bodyPr>
          <a:lstStyle>
            <a:lvl1pPr marL="0" indent="0" algn="ctr">
              <a:buNone/>
              <a:defRPr lang="ru-RU"/>
            </a:lvl1pPr>
          </a:lstStyle>
          <a:p>
            <a:pPr rtl="0"/>
            <a:r>
              <a:rPr lang="ru-RU"/>
              <a:t>Щелкните значок, чтобы добавить фото</a:t>
            </a:r>
          </a:p>
        </p:txBody>
      </p:sp>
      <p:sp>
        <p:nvSpPr>
          <p:cNvPr id="11" name="Объект 10">
            <a:extLst>
              <a:ext uri="{FF2B5EF4-FFF2-40B4-BE49-F238E27FC236}">
                <a16:creationId xmlns:a16="http://schemas.microsoft.com/office/drawing/2014/main" id="{6ED64F80-2CCD-28E9-12D1-CFA0E295299B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435600" y="4956902"/>
            <a:ext cx="5718896" cy="1745649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None/>
              <a:defRPr lang="ru-RU" sz="2400"/>
            </a:lvl1pPr>
            <a:lvl2pPr marL="457200" indent="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None/>
              <a:defRPr lang="ru-RU" sz="2000"/>
            </a:lvl2pPr>
            <a:lvl3pPr marL="914400" indent="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None/>
              <a:defRPr lang="ru-RU" sz="1800"/>
            </a:lvl3pPr>
            <a:lvl4pPr marL="1371600" indent="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None/>
              <a:defRPr lang="ru-RU" sz="1600"/>
            </a:lvl4pPr>
            <a:lvl5pPr marL="1828800" indent="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None/>
              <a:defRPr lang="ru-RU" sz="1600"/>
            </a:lvl5pPr>
          </a:lstStyle>
          <a:p>
            <a:pPr lvl="0" rtl="0"/>
            <a:r>
              <a:rPr lang="ru-RU"/>
              <a:t>Щелкните, чтобы добавить содержимое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</p:txBody>
      </p:sp>
      <p:sp>
        <p:nvSpPr>
          <p:cNvPr id="7" name="Нижний колонтитул 4">
            <a:extLst>
              <a:ext uri="{FF2B5EF4-FFF2-40B4-BE49-F238E27FC236}">
                <a16:creationId xmlns:a16="http://schemas.microsoft.com/office/drawing/2014/main" id="{C2F7C452-F8B7-9780-039C-30CEF6E838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594050" y="155448"/>
            <a:ext cx="4164972" cy="471672"/>
          </a:xfrm>
          <a:prstGeom prst="rect">
            <a:avLst/>
          </a:prstGeom>
        </p:spPr>
        <p:txBody>
          <a:bodyPr vert="horz" lIns="0" tIns="45720" rIns="91440" bIns="45720" rtlCol="0" anchor="b"/>
          <a:lstStyle>
            <a:lvl1pPr algn="r">
              <a:defRPr lang="ru-RU" sz="1200" spc="300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r>
              <a:rPr lang="ru-RU"/>
              <a:t>ЗАГОЛОВОК ПРЕЗЕНТАЦИИ</a:t>
            </a:r>
          </a:p>
        </p:txBody>
      </p:sp>
      <p:sp>
        <p:nvSpPr>
          <p:cNvPr id="8" name="Номер слайда 5">
            <a:extLst>
              <a:ext uri="{FF2B5EF4-FFF2-40B4-BE49-F238E27FC236}">
                <a16:creationId xmlns:a16="http://schemas.microsoft.com/office/drawing/2014/main" id="{DCA2FC66-19AF-2F4C-EFFA-F968C93546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42921" y="155448"/>
            <a:ext cx="348039" cy="471672"/>
          </a:xfrm>
          <a:prstGeom prst="rect">
            <a:avLst/>
          </a:prstGeom>
        </p:spPr>
        <p:txBody>
          <a:bodyPr vert="horz" lIns="0" tIns="45720" rIns="0" bIns="45720" rtlCol="0" anchor="b"/>
          <a:lstStyle>
            <a:lvl1pPr algn="r">
              <a:defRPr lang="ru-RU" sz="1200" b="1" i="0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fld id="{6D22F896-40B5-4ADD-8801-0D06FADFA095}" type="slidenum">
              <a:rPr lang="ru-RU" smtClean="0"/>
              <a:pPr rtl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171749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столбца 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олилиния 7">
            <a:extLst>
              <a:ext uri="{FF2B5EF4-FFF2-40B4-BE49-F238E27FC236}">
                <a16:creationId xmlns:a16="http://schemas.microsoft.com/office/drawing/2014/main" id="{653D8540-5794-860E-E6C6-CB80F4051CE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 rot="5400000" flipH="1">
            <a:off x="1387803" y="4555795"/>
            <a:ext cx="914401" cy="3690008"/>
          </a:xfrm>
          <a:custGeom>
            <a:avLst/>
            <a:gdLst>
              <a:gd name="connsiteX0" fmla="*/ 914393 w 914401"/>
              <a:gd name="connsiteY0" fmla="*/ 1625548 h 3690008"/>
              <a:gd name="connsiteX1" fmla="*/ 200040 w 914401"/>
              <a:gd name="connsiteY1" fmla="*/ 164703 h 3690008"/>
              <a:gd name="connsiteX2" fmla="*/ 0 w 914401"/>
              <a:gd name="connsiteY2" fmla="*/ 0 h 3690008"/>
              <a:gd name="connsiteX3" fmla="*/ 0 w 914401"/>
              <a:gd name="connsiteY3" fmla="*/ 3690008 h 3690008"/>
              <a:gd name="connsiteX4" fmla="*/ 684950 w 914401"/>
              <a:gd name="connsiteY4" fmla="*/ 3690008 h 3690008"/>
              <a:gd name="connsiteX5" fmla="*/ 683046 w 914401"/>
              <a:gd name="connsiteY5" fmla="*/ 3683775 h 3690008"/>
              <a:gd name="connsiteX6" fmla="*/ 608736 w 914401"/>
              <a:gd name="connsiteY6" fmla="*/ 3519687 h 3690008"/>
              <a:gd name="connsiteX7" fmla="*/ 353078 w 914401"/>
              <a:gd name="connsiteY7" fmla="*/ 2837178 h 3690008"/>
              <a:gd name="connsiteX8" fmla="*/ 914393 w 914401"/>
              <a:gd name="connsiteY8" fmla="*/ 1625548 h 3690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14401" h="3690008">
                <a:moveTo>
                  <a:pt x="914393" y="1625548"/>
                </a:moveTo>
                <a:cubicBezTo>
                  <a:pt x="911641" y="1092628"/>
                  <a:pt x="614720" y="555054"/>
                  <a:pt x="200040" y="164703"/>
                </a:cubicBezTo>
                <a:lnTo>
                  <a:pt x="0" y="0"/>
                </a:lnTo>
                <a:lnTo>
                  <a:pt x="0" y="3690008"/>
                </a:lnTo>
                <a:lnTo>
                  <a:pt x="684950" y="3690008"/>
                </a:lnTo>
                <a:lnTo>
                  <a:pt x="683046" y="3683775"/>
                </a:lnTo>
                <a:cubicBezTo>
                  <a:pt x="661881" y="3627679"/>
                  <a:pt x="637060" y="3572811"/>
                  <a:pt x="608736" y="3519687"/>
                </a:cubicBezTo>
                <a:cubicBezTo>
                  <a:pt x="471578" y="3263358"/>
                  <a:pt x="246982" y="3154469"/>
                  <a:pt x="353078" y="2837178"/>
                </a:cubicBezTo>
                <a:cubicBezTo>
                  <a:pt x="503567" y="2394592"/>
                  <a:pt x="916615" y="2140445"/>
                  <a:pt x="914393" y="1625548"/>
                </a:cubicBezTo>
                <a:close/>
              </a:path>
            </a:pathLst>
          </a:custGeom>
          <a:solidFill>
            <a:schemeClr val="accent3"/>
          </a:solidFill>
          <a:ln w="20389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</a:lstStyle>
          <a:p>
            <a:pPr lvl="0" rtl="0"/>
            <a:endParaRPr lang="ru-RU" dirty="0">
              <a:solidFill>
                <a:schemeClr val="tx1"/>
              </a:solidFill>
            </a:endParaRP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0FBD2995-6344-0C11-3D12-6B4C7A5F228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921979" y="834643"/>
            <a:ext cx="5568981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Арка из кубиков 8">
            <a:extLst>
              <a:ext uri="{FF2B5EF4-FFF2-40B4-BE49-F238E27FC236}">
                <a16:creationId xmlns:a16="http://schemas.microsoft.com/office/drawing/2014/main" id="{1CA7618C-E262-114D-F36B-190A5C994B0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5921979" y="188942"/>
            <a:ext cx="348041" cy="348041"/>
          </a:xfrm>
          <a:prstGeom prst="blockArc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</a:lstStyle>
          <a:p>
            <a:pPr algn="ctr" rtl="0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A49B6E6B-2A0F-CE8A-E5C4-DD990D43D3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9372" y="536984"/>
            <a:ext cx="4987598" cy="1794590"/>
          </a:xfrm>
          <a:prstGeom prst="rect">
            <a:avLst/>
          </a:prstGeom>
        </p:spPr>
        <p:txBody>
          <a:bodyPr vert="horz" lIns="0" tIns="45720" rIns="91440" bIns="45720" rtlCol="0" anchor="t">
            <a:noAutofit/>
          </a:bodyPr>
          <a:lstStyle>
            <a:lvl1pPr>
              <a:defRPr lang="ru-RU" sz="3200" spc="300" baseline="0"/>
            </a:lvl1pPr>
          </a:lstStyle>
          <a:p>
            <a:pPr rtl="0"/>
            <a:r>
              <a:rPr lang="ru-RU"/>
              <a:t>Заголовок слайда</a:t>
            </a:r>
          </a:p>
        </p:txBody>
      </p:sp>
      <p:sp>
        <p:nvSpPr>
          <p:cNvPr id="7" name="Нижний колонтитул 4">
            <a:extLst>
              <a:ext uri="{FF2B5EF4-FFF2-40B4-BE49-F238E27FC236}">
                <a16:creationId xmlns:a16="http://schemas.microsoft.com/office/drawing/2014/main" id="{C2F7C452-F8B7-9780-039C-30CEF6E838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594050" y="155448"/>
            <a:ext cx="4164972" cy="471672"/>
          </a:xfrm>
          <a:prstGeom prst="rect">
            <a:avLst/>
          </a:prstGeom>
        </p:spPr>
        <p:txBody>
          <a:bodyPr vert="horz" lIns="0" tIns="45720" rIns="91440" bIns="45720" rtlCol="0" anchor="b"/>
          <a:lstStyle>
            <a:lvl1pPr algn="r">
              <a:defRPr lang="ru-RU" sz="1200" spc="300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r>
              <a:rPr lang="ru-RU"/>
              <a:t>ЗАГОЛОВОК ПРЕЗЕНТАЦИИ</a:t>
            </a:r>
          </a:p>
        </p:txBody>
      </p:sp>
      <p:sp>
        <p:nvSpPr>
          <p:cNvPr id="8" name="Номер слайда 5">
            <a:extLst>
              <a:ext uri="{FF2B5EF4-FFF2-40B4-BE49-F238E27FC236}">
                <a16:creationId xmlns:a16="http://schemas.microsoft.com/office/drawing/2014/main" id="{DCA2FC66-19AF-2F4C-EFFA-F968C93546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42921" y="155448"/>
            <a:ext cx="348039" cy="471672"/>
          </a:xfrm>
          <a:prstGeom prst="rect">
            <a:avLst/>
          </a:prstGeom>
        </p:spPr>
        <p:txBody>
          <a:bodyPr vert="horz" lIns="0" tIns="45720" rIns="0" bIns="45720" rtlCol="0" anchor="b"/>
          <a:lstStyle>
            <a:lvl1pPr algn="r">
              <a:defRPr lang="ru-RU" sz="1200" b="1" i="0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fld id="{6D22F896-40B5-4ADD-8801-0D06FADFA095}" type="slidenum">
              <a:rPr lang="ru-RU" smtClean="0"/>
              <a:pPr rtl="0"/>
              <a:t>‹#›</a:t>
            </a:fld>
            <a:endParaRPr lang="ru-RU" dirty="0"/>
          </a:p>
        </p:txBody>
      </p:sp>
      <p:sp>
        <p:nvSpPr>
          <p:cNvPr id="11" name="Объект 10">
            <a:extLst>
              <a:ext uri="{FF2B5EF4-FFF2-40B4-BE49-F238E27FC236}">
                <a16:creationId xmlns:a16="http://schemas.microsoft.com/office/drawing/2014/main" id="{6ED64F80-2CCD-28E9-12D1-CFA0E295299B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96488" y="2377875"/>
            <a:ext cx="3536078" cy="3565723"/>
          </a:xfrm>
        </p:spPr>
        <p:txBody>
          <a:bodyPr lIns="0" tIns="0" rtlCol="0">
            <a:norm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defRPr lang="ru-RU" sz="2000"/>
            </a:lvl1pPr>
            <a:lvl2pPr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defRPr lang="ru-RU" sz="1800"/>
            </a:lvl2pPr>
            <a:lvl3pPr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defRPr lang="ru-RU" sz="1600"/>
            </a:lvl3pPr>
            <a:lvl4pPr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defRPr lang="ru-RU" sz="1400"/>
            </a:lvl4pPr>
            <a:lvl5pPr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defRPr lang="ru-RU" sz="1400"/>
            </a:lvl5pPr>
          </a:lstStyle>
          <a:p>
            <a:pPr lvl="0" rtl="0"/>
            <a:r>
              <a:rPr lang="ru-RU"/>
              <a:t>Щелкните, чтобы добавить содержимое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</a:p>
        </p:txBody>
      </p:sp>
      <p:sp>
        <p:nvSpPr>
          <p:cNvPr id="15" name="Текст 14">
            <a:extLst>
              <a:ext uri="{FF2B5EF4-FFF2-40B4-BE49-F238E27FC236}">
                <a16:creationId xmlns:a16="http://schemas.microsoft.com/office/drawing/2014/main" id="{2265893F-4A9C-ABB2-2B83-283067F829C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73599" y="2377875"/>
            <a:ext cx="6816725" cy="378025"/>
          </a:xfrm>
        </p:spPr>
        <p:txBody>
          <a:bodyPr rtlCol="0">
            <a:noAutofit/>
          </a:bodyPr>
          <a:lstStyle>
            <a:lvl1pPr marL="0" indent="0">
              <a:buNone/>
              <a:defRPr lang="ru-RU" sz="2000" b="1"/>
            </a:lvl1pPr>
            <a:lvl2pPr marL="457200" indent="0">
              <a:buNone/>
              <a:defRPr lang="ru-RU" sz="1800" b="1"/>
            </a:lvl2pPr>
            <a:lvl3pPr marL="914400" indent="0">
              <a:buNone/>
              <a:defRPr lang="ru-RU" sz="1600" b="1"/>
            </a:lvl3pPr>
            <a:lvl4pPr marL="1371600" indent="0">
              <a:buNone/>
              <a:defRPr lang="ru-RU" sz="1400" b="1"/>
            </a:lvl4pPr>
            <a:lvl5pPr marL="1828800" indent="0">
              <a:buNone/>
              <a:defRPr lang="ru-RU" sz="1400" b="1"/>
            </a:lvl5pPr>
          </a:lstStyle>
          <a:p>
            <a:pPr lvl="0" rtl="0"/>
            <a:r>
              <a:rPr lang="ru-RU"/>
              <a:t>Текст слайда</a:t>
            </a:r>
          </a:p>
        </p:txBody>
      </p:sp>
      <p:sp>
        <p:nvSpPr>
          <p:cNvPr id="17" name="Объект 16">
            <a:extLst>
              <a:ext uri="{FF2B5EF4-FFF2-40B4-BE49-F238E27FC236}">
                <a16:creationId xmlns:a16="http://schemas.microsoft.com/office/drawing/2014/main" id="{7AC01F4F-AA50-6589-C5AA-A98B0D5AF7AC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4673600" y="2755900"/>
            <a:ext cx="6816725" cy="3187700"/>
          </a:xfrm>
        </p:spPr>
        <p:txBody>
          <a:bodyPr rtlCol="0" anchor="ctr"/>
          <a:lstStyle>
            <a:defPPr>
              <a:defRPr lang="ru-RU"/>
            </a:defPPr>
          </a:lstStyle>
          <a:p>
            <a:pPr lvl="0" rtl="0"/>
            <a:r>
              <a:rPr lang="ru-RU"/>
              <a:t>Щелкните, чтобы добавить содержимое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5531686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+ содержимое + изображение 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0FBD2995-6344-0C11-3D12-6B4C7A5F228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921979" y="834643"/>
            <a:ext cx="5568981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Арка из кубиков 8">
            <a:extLst>
              <a:ext uri="{FF2B5EF4-FFF2-40B4-BE49-F238E27FC236}">
                <a16:creationId xmlns:a16="http://schemas.microsoft.com/office/drawing/2014/main" id="{1CA7618C-E262-114D-F36B-190A5C994B0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5921979" y="188942"/>
            <a:ext cx="348041" cy="348041"/>
          </a:xfrm>
          <a:prstGeom prst="blockArc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</a:lstStyle>
          <a:p>
            <a:pPr algn="ctr" rtl="0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A49B6E6B-2A0F-CE8A-E5C4-DD990D43D3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9372" y="536984"/>
            <a:ext cx="4987598" cy="1794590"/>
          </a:xfrm>
          <a:prstGeom prst="rect">
            <a:avLst/>
          </a:prstGeom>
        </p:spPr>
        <p:txBody>
          <a:bodyPr vert="horz" lIns="0" tIns="45720" rIns="91440" bIns="45720" rtlCol="0" anchor="t">
            <a:noAutofit/>
          </a:bodyPr>
          <a:lstStyle>
            <a:lvl1pPr>
              <a:defRPr lang="ru-RU" sz="3200" spc="300" baseline="0"/>
            </a:lvl1pPr>
          </a:lstStyle>
          <a:p>
            <a:pPr rtl="0"/>
            <a:r>
              <a:rPr lang="ru-RU"/>
              <a:t>Заголовок слайда</a:t>
            </a:r>
          </a:p>
        </p:txBody>
      </p:sp>
      <p:sp>
        <p:nvSpPr>
          <p:cNvPr id="7" name="Нижний колонтитул 4">
            <a:extLst>
              <a:ext uri="{FF2B5EF4-FFF2-40B4-BE49-F238E27FC236}">
                <a16:creationId xmlns:a16="http://schemas.microsoft.com/office/drawing/2014/main" id="{C2F7C452-F8B7-9780-039C-30CEF6E838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594050" y="155448"/>
            <a:ext cx="4164972" cy="471672"/>
          </a:xfrm>
          <a:prstGeom prst="rect">
            <a:avLst/>
          </a:prstGeom>
        </p:spPr>
        <p:txBody>
          <a:bodyPr vert="horz" lIns="0" tIns="45720" rIns="91440" bIns="45720" rtlCol="0" anchor="b"/>
          <a:lstStyle>
            <a:lvl1pPr algn="r">
              <a:defRPr lang="ru-RU" sz="1200" spc="300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r>
              <a:rPr lang="ru-RU"/>
              <a:t>ЗАГОЛОВОК ПРЕЗЕНТАЦИИ</a:t>
            </a:r>
          </a:p>
        </p:txBody>
      </p:sp>
      <p:sp>
        <p:nvSpPr>
          <p:cNvPr id="8" name="Номер слайда 5">
            <a:extLst>
              <a:ext uri="{FF2B5EF4-FFF2-40B4-BE49-F238E27FC236}">
                <a16:creationId xmlns:a16="http://schemas.microsoft.com/office/drawing/2014/main" id="{DCA2FC66-19AF-2F4C-EFFA-F968C93546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42921" y="155448"/>
            <a:ext cx="348039" cy="471672"/>
          </a:xfrm>
          <a:prstGeom prst="rect">
            <a:avLst/>
          </a:prstGeom>
        </p:spPr>
        <p:txBody>
          <a:bodyPr vert="horz" lIns="0" tIns="45720" rIns="0" bIns="45720" rtlCol="0" anchor="b"/>
          <a:lstStyle>
            <a:lvl1pPr algn="r">
              <a:defRPr lang="ru-RU" sz="1200" b="1" i="0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fld id="{6D22F896-40B5-4ADD-8801-0D06FADFA095}" type="slidenum">
              <a:rPr lang="ru-RU" smtClean="0"/>
              <a:pPr rtl="0"/>
              <a:t>‹#›</a:t>
            </a:fld>
            <a:endParaRPr lang="ru-RU" dirty="0"/>
          </a:p>
        </p:txBody>
      </p:sp>
      <p:sp>
        <p:nvSpPr>
          <p:cNvPr id="11" name="Объект 10">
            <a:extLst>
              <a:ext uri="{FF2B5EF4-FFF2-40B4-BE49-F238E27FC236}">
                <a16:creationId xmlns:a16="http://schemas.microsoft.com/office/drawing/2014/main" id="{6ED64F80-2CCD-28E9-12D1-CFA0E295299B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96488" y="2377875"/>
            <a:ext cx="4627866" cy="4300717"/>
          </a:xfrm>
        </p:spPr>
        <p:txBody>
          <a:bodyPr lIns="0" tIns="0" rtlCol="0">
            <a:norm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defRPr lang="ru-RU" sz="2000"/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defRPr lang="ru-RU" sz="1800"/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defRPr lang="ru-RU" sz="1600"/>
            </a:lvl3pPr>
            <a:lvl4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defRPr lang="ru-RU" sz="1400"/>
            </a:lvl4pPr>
            <a:lvl5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defRPr lang="ru-RU" sz="1400"/>
            </a:lvl5pPr>
          </a:lstStyle>
          <a:p>
            <a:pPr lvl="0" rtl="0"/>
            <a:r>
              <a:rPr lang="ru-RU"/>
              <a:t>Щелкните, чтобы добавить содержимое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</a:p>
        </p:txBody>
      </p:sp>
      <p:sp>
        <p:nvSpPr>
          <p:cNvPr id="6" name="Рисунок 5">
            <a:extLst>
              <a:ext uri="{FF2B5EF4-FFF2-40B4-BE49-F238E27FC236}">
                <a16:creationId xmlns:a16="http://schemas.microsoft.com/office/drawing/2014/main" id="{B8B70107-5AE5-7117-0F14-6BF9DD30CBF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916613" y="835025"/>
            <a:ext cx="5575300" cy="6030913"/>
          </a:xfrm>
        </p:spPr>
        <p:txBody>
          <a:bodyPr rtlCol="0"/>
          <a:lstStyle>
            <a:lvl1pPr marL="0" indent="0" algn="ctr">
              <a:buNone/>
              <a:defRPr lang="ru-RU"/>
            </a:lvl1pPr>
          </a:lstStyle>
          <a:p>
            <a:pPr rtl="0"/>
            <a:r>
              <a:rPr lang="ru-RU"/>
              <a:t>Щелкните значок, чтобы добавить фото</a:t>
            </a:r>
          </a:p>
        </p:txBody>
      </p:sp>
    </p:spTree>
    <p:extLst>
      <p:ext uri="{BB962C8B-B14F-4D97-AF65-F5344CB8AC3E}">
        <p14:creationId xmlns:p14="http://schemas.microsoft.com/office/powerpoint/2010/main" val="27845702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столбца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лилиния: Фигура 20">
            <a:extLst>
              <a:ext uri="{FF2B5EF4-FFF2-40B4-BE49-F238E27FC236}">
                <a16:creationId xmlns:a16="http://schemas.microsoft.com/office/drawing/2014/main" id="{F6276F98-083C-C436-D4E0-BB6B1D61783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3810562"/>
            <a:ext cx="3505512" cy="3047438"/>
          </a:xfrm>
          <a:custGeom>
            <a:avLst/>
            <a:gdLst>
              <a:gd name="connsiteX0" fmla="*/ 140070 w 3505512"/>
              <a:gd name="connsiteY0" fmla="*/ 84 h 3047438"/>
              <a:gd name="connsiteX1" fmla="*/ 378078 w 3505512"/>
              <a:gd name="connsiteY1" fmla="*/ 26868 h 3047438"/>
              <a:gd name="connsiteX2" fmla="*/ 2124544 w 3505512"/>
              <a:gd name="connsiteY2" fmla="*/ 1868599 h 3047438"/>
              <a:gd name="connsiteX3" fmla="*/ 3503411 w 3505512"/>
              <a:gd name="connsiteY3" fmla="*/ 3038169 h 3047438"/>
              <a:gd name="connsiteX4" fmla="*/ 3505512 w 3505512"/>
              <a:gd name="connsiteY4" fmla="*/ 3047438 h 3047438"/>
              <a:gd name="connsiteX5" fmla="*/ 0 w 3505512"/>
              <a:gd name="connsiteY5" fmla="*/ 3047438 h 3047438"/>
              <a:gd name="connsiteX6" fmla="*/ 0 w 3505512"/>
              <a:gd name="connsiteY6" fmla="*/ 9356 h 3047438"/>
              <a:gd name="connsiteX7" fmla="*/ 32906 w 3505512"/>
              <a:gd name="connsiteY7" fmla="*/ 4358 h 3047438"/>
              <a:gd name="connsiteX8" fmla="*/ 140070 w 3505512"/>
              <a:gd name="connsiteY8" fmla="*/ 84 h 3047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05512" h="3047438">
                <a:moveTo>
                  <a:pt x="140070" y="84"/>
                </a:moveTo>
                <a:cubicBezTo>
                  <a:pt x="214085" y="1007"/>
                  <a:pt x="293301" y="9629"/>
                  <a:pt x="378078" y="26868"/>
                </a:cubicBezTo>
                <a:cubicBezTo>
                  <a:pt x="1074806" y="168586"/>
                  <a:pt x="1202169" y="1352919"/>
                  <a:pt x="2124544" y="1868599"/>
                </a:cubicBezTo>
                <a:cubicBezTo>
                  <a:pt x="2570800" y="2118122"/>
                  <a:pt x="3301901" y="2354692"/>
                  <a:pt x="3503411" y="3038169"/>
                </a:cubicBezTo>
                <a:lnTo>
                  <a:pt x="3505512" y="3047438"/>
                </a:lnTo>
                <a:lnTo>
                  <a:pt x="0" y="3047438"/>
                </a:lnTo>
                <a:lnTo>
                  <a:pt x="0" y="9356"/>
                </a:lnTo>
                <a:lnTo>
                  <a:pt x="32906" y="4358"/>
                </a:lnTo>
                <a:cubicBezTo>
                  <a:pt x="67357" y="1086"/>
                  <a:pt x="103063" y="-377"/>
                  <a:pt x="140070" y="84"/>
                </a:cubicBezTo>
                <a:close/>
              </a:path>
            </a:pathLst>
          </a:custGeom>
          <a:solidFill>
            <a:schemeClr val="accent5"/>
          </a:solidFill>
          <a:ln w="2225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</a:lstStyle>
          <a:p>
            <a:pPr lvl="0" rtl="0"/>
            <a:endParaRPr lang="ru-RU" dirty="0">
              <a:solidFill>
                <a:schemeClr val="tx1"/>
              </a:solidFill>
            </a:endParaRP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0FBD2995-6344-0C11-3D12-6B4C7A5F228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921979" y="834643"/>
            <a:ext cx="5568981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Арка из кубиков 8">
            <a:extLst>
              <a:ext uri="{FF2B5EF4-FFF2-40B4-BE49-F238E27FC236}">
                <a16:creationId xmlns:a16="http://schemas.microsoft.com/office/drawing/2014/main" id="{1CA7618C-E262-114D-F36B-190A5C994B0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5921979" y="188942"/>
            <a:ext cx="348041" cy="348041"/>
          </a:xfrm>
          <a:prstGeom prst="blockArc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</a:lstStyle>
          <a:p>
            <a:pPr algn="ctr" rtl="0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A49B6E6B-2A0F-CE8A-E5C4-DD990D43D3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9372" y="536983"/>
            <a:ext cx="4987598" cy="1806163"/>
          </a:xfrm>
          <a:prstGeom prst="rect">
            <a:avLst/>
          </a:prstGeom>
        </p:spPr>
        <p:txBody>
          <a:bodyPr vert="horz" lIns="0" tIns="45720" rIns="91440" bIns="45720" rtlCol="0" anchor="t">
            <a:noAutofit/>
          </a:bodyPr>
          <a:lstStyle>
            <a:lvl1pPr>
              <a:defRPr lang="ru-RU" sz="3200" spc="300" baseline="0"/>
            </a:lvl1pPr>
          </a:lstStyle>
          <a:p>
            <a:pPr rtl="0"/>
            <a:r>
              <a:rPr lang="ru-RU"/>
              <a:t>Заголовок слайда</a:t>
            </a:r>
          </a:p>
        </p:txBody>
      </p:sp>
      <p:sp>
        <p:nvSpPr>
          <p:cNvPr id="7" name="Нижний колонтитул 4">
            <a:extLst>
              <a:ext uri="{FF2B5EF4-FFF2-40B4-BE49-F238E27FC236}">
                <a16:creationId xmlns:a16="http://schemas.microsoft.com/office/drawing/2014/main" id="{C2F7C452-F8B7-9780-039C-30CEF6E838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594050" y="155448"/>
            <a:ext cx="4164972" cy="471672"/>
          </a:xfrm>
          <a:prstGeom prst="rect">
            <a:avLst/>
          </a:prstGeom>
        </p:spPr>
        <p:txBody>
          <a:bodyPr vert="horz" lIns="0" tIns="45720" rIns="91440" bIns="45720" rtlCol="0" anchor="b"/>
          <a:lstStyle>
            <a:lvl1pPr algn="r">
              <a:defRPr lang="ru-RU" sz="1200" spc="300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r>
              <a:rPr lang="ru-RU"/>
              <a:t>ЗАГОЛОВОК ПРЕЗЕНТАЦИИ</a:t>
            </a:r>
          </a:p>
        </p:txBody>
      </p:sp>
      <p:sp>
        <p:nvSpPr>
          <p:cNvPr id="8" name="Номер слайда 5">
            <a:extLst>
              <a:ext uri="{FF2B5EF4-FFF2-40B4-BE49-F238E27FC236}">
                <a16:creationId xmlns:a16="http://schemas.microsoft.com/office/drawing/2014/main" id="{DCA2FC66-19AF-2F4C-EFFA-F968C93546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42921" y="155448"/>
            <a:ext cx="348039" cy="471672"/>
          </a:xfrm>
          <a:prstGeom prst="rect">
            <a:avLst/>
          </a:prstGeom>
        </p:spPr>
        <p:txBody>
          <a:bodyPr vert="horz" lIns="0" tIns="45720" rIns="0" bIns="45720" rtlCol="0" anchor="b"/>
          <a:lstStyle>
            <a:lvl1pPr algn="r">
              <a:defRPr lang="ru-RU" sz="1200" b="1" i="0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fld id="{6D22F896-40B5-4ADD-8801-0D06FADFA095}" type="slidenum">
              <a:rPr lang="ru-RU" smtClean="0"/>
              <a:pPr rtl="0"/>
              <a:t>‹#›</a:t>
            </a:fld>
            <a:endParaRPr lang="ru-RU" dirty="0"/>
          </a:p>
        </p:txBody>
      </p:sp>
      <p:sp>
        <p:nvSpPr>
          <p:cNvPr id="11" name="Объект 10">
            <a:extLst>
              <a:ext uri="{FF2B5EF4-FFF2-40B4-BE49-F238E27FC236}">
                <a16:creationId xmlns:a16="http://schemas.microsoft.com/office/drawing/2014/main" id="{6ED64F80-2CCD-28E9-12D1-CFA0E295299B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2687333" y="2377871"/>
            <a:ext cx="4292202" cy="4359402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None/>
              <a:defRPr lang="ru-RU" sz="2000"/>
            </a:lvl1pPr>
            <a:lvl2pPr marL="457200" indent="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None/>
              <a:defRPr lang="ru-RU" sz="1800"/>
            </a:lvl2pPr>
            <a:lvl3pPr marL="914400" indent="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None/>
              <a:defRPr lang="ru-RU" sz="1600"/>
            </a:lvl3pPr>
            <a:lvl4pPr marL="1371600" indent="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None/>
              <a:defRPr lang="ru-RU" sz="1400"/>
            </a:lvl4pPr>
            <a:lvl5pPr marL="1828800" indent="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None/>
              <a:defRPr lang="ru-RU" sz="1400"/>
            </a:lvl5pPr>
          </a:lstStyle>
          <a:p>
            <a:pPr lvl="0" rtl="0"/>
            <a:r>
              <a:rPr lang="ru-RU"/>
              <a:t>Щелкните, чтобы добавить содержимое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</a:p>
        </p:txBody>
      </p:sp>
      <p:sp>
        <p:nvSpPr>
          <p:cNvPr id="10" name="Объект 10">
            <a:extLst>
              <a:ext uri="{FF2B5EF4-FFF2-40B4-BE49-F238E27FC236}">
                <a16:creationId xmlns:a16="http://schemas.microsoft.com/office/drawing/2014/main" id="{CB9E0096-D944-5245-13D4-92814D4D59C7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7318385" y="2377871"/>
            <a:ext cx="4172575" cy="4359402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None/>
              <a:defRPr lang="ru-RU" sz="2000"/>
            </a:lvl1pPr>
            <a:lvl2pPr marL="457200" indent="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None/>
              <a:defRPr lang="ru-RU" sz="1800"/>
            </a:lvl2pPr>
            <a:lvl3pPr marL="914400" indent="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None/>
              <a:defRPr lang="ru-RU" sz="1600"/>
            </a:lvl3pPr>
            <a:lvl4pPr marL="1371600" indent="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None/>
              <a:defRPr lang="ru-RU" sz="1400"/>
            </a:lvl4pPr>
            <a:lvl5pPr marL="1828800" indent="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None/>
              <a:defRPr lang="ru-RU" sz="1400"/>
            </a:lvl5pPr>
          </a:lstStyle>
          <a:p>
            <a:pPr lvl="0" rtl="0"/>
            <a:r>
              <a:rPr lang="ru-RU"/>
              <a:t>Щелкните, чтобы добавить содержимое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09265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+ содержимое + таблица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0FBD2995-6344-0C11-3D12-6B4C7A5F228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921979" y="834643"/>
            <a:ext cx="5568981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Арка из кубиков 8">
            <a:extLst>
              <a:ext uri="{FF2B5EF4-FFF2-40B4-BE49-F238E27FC236}">
                <a16:creationId xmlns:a16="http://schemas.microsoft.com/office/drawing/2014/main" id="{1CA7618C-E262-114D-F36B-190A5C994B0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5921979" y="188942"/>
            <a:ext cx="348041" cy="348041"/>
          </a:xfrm>
          <a:prstGeom prst="blockArc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</a:lstStyle>
          <a:p>
            <a:pPr algn="ctr" rtl="0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A49B6E6B-2A0F-CE8A-E5C4-DD990D43D3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9372" y="536983"/>
            <a:ext cx="4987598" cy="1806163"/>
          </a:xfrm>
          <a:prstGeom prst="rect">
            <a:avLst/>
          </a:prstGeom>
        </p:spPr>
        <p:txBody>
          <a:bodyPr vert="horz" lIns="0" tIns="45720" rIns="91440" bIns="45720" rtlCol="0" anchor="t">
            <a:noAutofit/>
          </a:bodyPr>
          <a:lstStyle>
            <a:lvl1pPr>
              <a:defRPr lang="ru-RU" sz="3200" spc="300" baseline="0"/>
            </a:lvl1pPr>
          </a:lstStyle>
          <a:p>
            <a:pPr rtl="0"/>
            <a:r>
              <a:rPr lang="ru-RU"/>
              <a:t>Заголовок слайда</a:t>
            </a:r>
          </a:p>
        </p:txBody>
      </p:sp>
      <p:sp>
        <p:nvSpPr>
          <p:cNvPr id="7" name="Нижний колонтитул 4">
            <a:extLst>
              <a:ext uri="{FF2B5EF4-FFF2-40B4-BE49-F238E27FC236}">
                <a16:creationId xmlns:a16="http://schemas.microsoft.com/office/drawing/2014/main" id="{C2F7C452-F8B7-9780-039C-30CEF6E838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594050" y="155448"/>
            <a:ext cx="4164972" cy="471672"/>
          </a:xfrm>
          <a:prstGeom prst="rect">
            <a:avLst/>
          </a:prstGeom>
        </p:spPr>
        <p:txBody>
          <a:bodyPr vert="horz" lIns="0" tIns="45720" rIns="91440" bIns="45720" rtlCol="0" anchor="b"/>
          <a:lstStyle>
            <a:lvl1pPr algn="r">
              <a:defRPr lang="ru-RU" sz="1200" spc="300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r>
              <a:rPr lang="ru-RU"/>
              <a:t>ЗАГОЛОВОК ПРЕЗЕНТАЦИИ</a:t>
            </a:r>
          </a:p>
        </p:txBody>
      </p:sp>
      <p:sp>
        <p:nvSpPr>
          <p:cNvPr id="8" name="Номер слайда 5">
            <a:extLst>
              <a:ext uri="{FF2B5EF4-FFF2-40B4-BE49-F238E27FC236}">
                <a16:creationId xmlns:a16="http://schemas.microsoft.com/office/drawing/2014/main" id="{DCA2FC66-19AF-2F4C-EFFA-F968C93546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42921" y="155448"/>
            <a:ext cx="348039" cy="471672"/>
          </a:xfrm>
          <a:prstGeom prst="rect">
            <a:avLst/>
          </a:prstGeom>
        </p:spPr>
        <p:txBody>
          <a:bodyPr vert="horz" lIns="0" tIns="45720" rIns="0" bIns="45720" rtlCol="0" anchor="b"/>
          <a:lstStyle>
            <a:lvl1pPr algn="r">
              <a:defRPr lang="ru-RU" sz="1200" b="1" i="0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fld id="{6D22F896-40B5-4ADD-8801-0D06FADFA095}" type="slidenum">
              <a:rPr lang="ru-RU" smtClean="0"/>
              <a:pPr rtl="0"/>
              <a:t>‹#›</a:t>
            </a:fld>
            <a:endParaRPr lang="ru-RU" dirty="0"/>
          </a:p>
        </p:txBody>
      </p:sp>
      <p:sp>
        <p:nvSpPr>
          <p:cNvPr id="11" name="Объект 10">
            <a:extLst>
              <a:ext uri="{FF2B5EF4-FFF2-40B4-BE49-F238E27FC236}">
                <a16:creationId xmlns:a16="http://schemas.microsoft.com/office/drawing/2014/main" id="{6ED64F80-2CCD-28E9-12D1-CFA0E295299B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80323" y="2366300"/>
            <a:ext cx="3536078" cy="3588330"/>
          </a:xfrm>
        </p:spPr>
        <p:txBody>
          <a:bodyPr rtlCol="0">
            <a:normAutofit/>
          </a:bodyPr>
          <a:lstStyle>
            <a:lvl1pPr marL="228600" indent="-2286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ru-RU" sz="2000"/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ru-RU" sz="1800"/>
            </a:lvl2pPr>
            <a:lvl3pPr marL="1200150" indent="-28575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ru-RU" sz="1600"/>
            </a:lvl3pPr>
            <a:lvl4pPr marL="1657350" indent="-28575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ru-RU" sz="1400"/>
            </a:lvl4pPr>
            <a:lvl5pPr marL="2114550" indent="-28575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ru-RU" sz="1400"/>
            </a:lvl5pPr>
          </a:lstStyle>
          <a:p>
            <a:pPr lvl="0" rtl="0"/>
            <a:r>
              <a:rPr lang="ru-RU"/>
              <a:t>Щелкните, чтобы добавить содержимое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</a:p>
        </p:txBody>
      </p:sp>
      <p:sp>
        <p:nvSpPr>
          <p:cNvPr id="12" name="Заполнитель таблицы 11">
            <a:extLst>
              <a:ext uri="{FF2B5EF4-FFF2-40B4-BE49-F238E27FC236}">
                <a16:creationId xmlns:a16="http://schemas.microsoft.com/office/drawing/2014/main" id="{23945778-2B6F-930D-51C8-417685BC4E19}"/>
              </a:ext>
            </a:extLst>
          </p:cNvPr>
          <p:cNvSpPr>
            <a:spLocks noGrp="1"/>
          </p:cNvSpPr>
          <p:nvPr>
            <p:ph type="tbl" sz="quarter" idx="11"/>
          </p:nvPr>
        </p:nvSpPr>
        <p:spPr>
          <a:xfrm>
            <a:off x="4673600" y="2366300"/>
            <a:ext cx="6816725" cy="3587750"/>
          </a:xfrm>
        </p:spPr>
        <p:txBody>
          <a:bodyPr rtlCol="0"/>
          <a:lstStyle>
            <a:lvl1pPr>
              <a:defRPr lang="ru-RU"/>
            </a:lvl1pPr>
          </a:lstStyle>
          <a:p>
            <a:pPr rtl="0"/>
            <a:r>
              <a:rPr lang="ru-RU"/>
              <a:t>Щелкните значок, чтобы добавить таблицу</a:t>
            </a:r>
          </a:p>
        </p:txBody>
      </p:sp>
    </p:spTree>
    <p:extLst>
      <p:ext uri="{BB962C8B-B14F-4D97-AF65-F5344CB8AC3E}">
        <p14:creationId xmlns:p14="http://schemas.microsoft.com/office/powerpoint/2010/main" val="12536270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ru-RU"/>
            </a:defPPr>
          </a:lstStyle>
          <a:p>
            <a:pPr rtl="0"/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ru-RU"/>
            </a:defPPr>
          </a:lstStyle>
          <a:p>
            <a:pPr lvl="0" rtl="0"/>
            <a:r>
              <a:rPr lang="ru-RU"/>
              <a:t>Щелкните, чтобы изменить стили текста образца слайда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ru-RU" sz="1050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ru-RU" sz="1050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ru-RU" sz="3600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fld id="{6D22F896-40B5-4ADD-8801-0D06FADFA095}" type="slidenum">
              <a:rPr lang="ru-RU" smtClean="0"/>
              <a:pPr rtl="0"/>
              <a:t>‹#›</a:t>
            </a:fld>
            <a:endParaRPr lang="ru-RU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84" r:id="rId13"/>
    <p:sldLayoutId id="2147483670" r:id="rId14"/>
    <p:sldLayoutId id="2147483669" r:id="rId15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ru-RU" sz="3600" kern="1200" cap="all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ru-RU" sz="24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ru-RU" sz="20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ru-RU" sz="18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ru-RU" sz="16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ru-RU" sz="16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ru-RU"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ru-RU"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ru-RU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ru-RU"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C612DB-62CB-A384-9219-BA28D4BC09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8309" y="405631"/>
            <a:ext cx="7578290" cy="4471416"/>
          </a:xfrm>
        </p:spPr>
        <p:txBody>
          <a:bodyPr rtlCol="0"/>
          <a:lstStyle>
            <a:defPPr>
              <a:defRPr lang="ru-RU"/>
            </a:defPPr>
          </a:lstStyle>
          <a:p>
            <a:pPr rtl="0">
              <a:lnSpc>
                <a:spcPct val="90000"/>
              </a:lnSpc>
            </a:pPr>
            <a:r>
              <a:rPr lang="ru-RU" dirty="0" smtClean="0"/>
              <a:t>Мастер-класс</a:t>
            </a:r>
            <a:br>
              <a:rPr lang="ru-RU" dirty="0" smtClean="0"/>
            </a:br>
            <a:r>
              <a:rPr lang="ru-RU" dirty="0" smtClean="0"/>
              <a:t>«Театральная разминка»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2615870" y="4338438"/>
            <a:ext cx="63011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cap="all" spc="600" dirty="0">
                <a:latin typeface="+mj-lt"/>
                <a:ea typeface="+mj-ea"/>
                <a:cs typeface="+mj-cs"/>
              </a:rPr>
              <a:t>Третьякова Карина Марселевна</a:t>
            </a:r>
            <a:r>
              <a:rPr lang="ru-RU" sz="1600" cap="all" spc="600" dirty="0">
                <a:latin typeface="+mj-lt"/>
                <a:ea typeface="+mj-ea"/>
                <a:cs typeface="+mj-cs"/>
              </a:rPr>
              <a:t>, </a:t>
            </a:r>
            <a:endParaRPr lang="ru-RU" sz="1600" cap="all" spc="600" dirty="0" smtClean="0">
              <a:latin typeface="+mj-lt"/>
              <a:ea typeface="+mj-ea"/>
              <a:cs typeface="+mj-cs"/>
            </a:endParaRPr>
          </a:p>
          <a:p>
            <a:pPr algn="ctr"/>
            <a:r>
              <a:rPr lang="ru-RU" sz="1600" cap="all" spc="600" dirty="0" smtClean="0">
                <a:latin typeface="+mj-lt"/>
                <a:ea typeface="+mj-ea"/>
                <a:cs typeface="+mj-cs"/>
              </a:rPr>
              <a:t>учитель-дефектолог </a:t>
            </a:r>
            <a:r>
              <a:rPr lang="ru-RU" sz="1600" cap="all" spc="600" dirty="0">
                <a:latin typeface="+mj-lt"/>
                <a:ea typeface="+mj-ea"/>
                <a:cs typeface="+mj-cs"/>
              </a:rPr>
              <a:t>МБОУ «школа-интернат №4 </a:t>
            </a:r>
            <a:endParaRPr lang="ru-RU" sz="1600" cap="all" spc="600" dirty="0" smtClean="0">
              <a:latin typeface="+mj-lt"/>
              <a:ea typeface="+mj-ea"/>
              <a:cs typeface="+mj-cs"/>
            </a:endParaRPr>
          </a:p>
          <a:p>
            <a:pPr algn="ctr"/>
            <a:r>
              <a:rPr lang="ru-RU" sz="1600" cap="all" spc="600" dirty="0" smtClean="0">
                <a:latin typeface="+mj-lt"/>
                <a:ea typeface="+mj-ea"/>
                <a:cs typeface="+mj-cs"/>
              </a:rPr>
              <a:t>г</a:t>
            </a:r>
            <a:r>
              <a:rPr lang="ru-RU" sz="1600" cap="all" spc="600" dirty="0">
                <a:latin typeface="+mj-lt"/>
                <a:ea typeface="+mj-ea"/>
                <a:cs typeface="+mj-cs"/>
              </a:rPr>
              <a:t>. Челябинска»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660" y="2627391"/>
            <a:ext cx="2826668" cy="2826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37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3</a:t>
            </a:r>
            <a:r>
              <a:rPr lang="ru-RU" dirty="0" smtClean="0"/>
              <a:t>) </a:t>
            </a:r>
            <a:r>
              <a:rPr lang="ru-RU" dirty="0" err="1" smtClean="0"/>
              <a:t>са-са-са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        за-за-за 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375" y="2471737"/>
            <a:ext cx="4171950" cy="4171950"/>
          </a:xfrm>
        </p:spPr>
      </p:pic>
      <p:pic>
        <p:nvPicPr>
          <p:cNvPr id="2" name="Объект 1"/>
          <p:cNvPicPr>
            <a:picLocks noGrp="1" noChangeAspect="1"/>
          </p:cNvPicPr>
          <p:nvPr>
            <p:ph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4601" y="2377870"/>
            <a:ext cx="3916249" cy="3916249"/>
          </a:xfrm>
        </p:spPr>
      </p:pic>
    </p:spTree>
    <p:extLst>
      <p:ext uri="{BB962C8B-B14F-4D97-AF65-F5344CB8AC3E}">
        <p14:creationId xmlns:p14="http://schemas.microsoft.com/office/powerpoint/2010/main" val="1988258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4</a:t>
            </a:r>
            <a:r>
              <a:rPr lang="ru-RU" dirty="0" smtClean="0"/>
              <a:t>) та-та-та</a:t>
            </a:r>
            <a:br>
              <a:rPr lang="ru-RU" dirty="0" smtClean="0"/>
            </a:br>
            <a:r>
              <a:rPr lang="ru-RU" dirty="0" smtClean="0"/>
              <a:t>        да-да-да 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375" y="2471737"/>
            <a:ext cx="4171950" cy="4171950"/>
          </a:xfrm>
        </p:spPr>
      </p:pic>
      <p:pic>
        <p:nvPicPr>
          <p:cNvPr id="2" name="Объект 1"/>
          <p:cNvPicPr>
            <a:picLocks noGrp="1" noChangeAspect="1"/>
          </p:cNvPicPr>
          <p:nvPr>
            <p:ph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638" y="2411412"/>
            <a:ext cx="4292600" cy="4292600"/>
          </a:xfrm>
        </p:spPr>
      </p:pic>
    </p:spTree>
    <p:extLst>
      <p:ext uri="{BB962C8B-B14F-4D97-AF65-F5344CB8AC3E}">
        <p14:creationId xmlns:p14="http://schemas.microsoft.com/office/powerpoint/2010/main" val="4029375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6</a:t>
            </a:r>
            <a:r>
              <a:rPr lang="ru-RU" dirty="0" smtClean="0"/>
              <a:t>) </a:t>
            </a:r>
            <a:r>
              <a:rPr lang="ru-RU" dirty="0" err="1" smtClean="0"/>
              <a:t>ша-ша-ша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        </a:t>
            </a:r>
            <a:r>
              <a:rPr lang="ru-RU" dirty="0" err="1" smtClean="0"/>
              <a:t>жа-жа-жа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375" y="2471737"/>
            <a:ext cx="4171950" cy="4171950"/>
          </a:xfrm>
        </p:spPr>
      </p:pic>
      <p:pic>
        <p:nvPicPr>
          <p:cNvPr id="2" name="Объект 1"/>
          <p:cNvPicPr>
            <a:picLocks noGrp="1" noChangeAspect="1"/>
          </p:cNvPicPr>
          <p:nvPr>
            <p:ph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638" y="2411412"/>
            <a:ext cx="4292600" cy="4292600"/>
          </a:xfrm>
        </p:spPr>
      </p:pic>
    </p:spTree>
    <p:extLst>
      <p:ext uri="{BB962C8B-B14F-4D97-AF65-F5344CB8AC3E}">
        <p14:creationId xmlns:p14="http://schemas.microsoft.com/office/powerpoint/2010/main" val="2802285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5</a:t>
            </a:r>
            <a:r>
              <a:rPr lang="ru-RU" dirty="0" smtClean="0"/>
              <a:t>) ща-ща-ща</a:t>
            </a:r>
            <a:br>
              <a:rPr lang="ru-RU" dirty="0" smtClean="0"/>
            </a:br>
            <a:r>
              <a:rPr lang="ru-RU" dirty="0" smtClean="0"/>
              <a:t>        ча-ча-ча 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375" y="2471737"/>
            <a:ext cx="4171950" cy="4171950"/>
          </a:xfrm>
        </p:spPr>
      </p:pic>
      <p:pic>
        <p:nvPicPr>
          <p:cNvPr id="2" name="Объект 1"/>
          <p:cNvPicPr>
            <a:picLocks noGrp="1" noChangeAspect="1"/>
          </p:cNvPicPr>
          <p:nvPr>
            <p:ph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638" y="2411412"/>
            <a:ext cx="4292600" cy="4292600"/>
          </a:xfrm>
        </p:spPr>
      </p:pic>
    </p:spTree>
    <p:extLst>
      <p:ext uri="{BB962C8B-B14F-4D97-AF65-F5344CB8AC3E}">
        <p14:creationId xmlns:p14="http://schemas.microsoft.com/office/powerpoint/2010/main" val="3055254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435600" y="914400"/>
            <a:ext cx="5843016" cy="2830286"/>
          </a:xfrm>
        </p:spPr>
        <p:txBody>
          <a:bodyPr/>
          <a:lstStyle/>
          <a:p>
            <a:r>
              <a:rPr lang="ru-RU" dirty="0" smtClean="0"/>
              <a:t>4. </a:t>
            </a:r>
            <a:r>
              <a:rPr lang="ru-RU" sz="4400" dirty="0" smtClean="0"/>
              <a:t>скороговорки</a:t>
            </a:r>
            <a:endParaRPr lang="ru-RU" sz="4400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10"/>
          </p:nvPr>
        </p:nvSpPr>
        <p:spPr>
          <a:xfrm>
            <a:off x="5580743" y="4260216"/>
            <a:ext cx="5718896" cy="1745649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 smtClean="0"/>
              <a:t>Вопрос-ответ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 smtClean="0"/>
              <a:t>Под ритм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6" y="228600"/>
            <a:ext cx="3093720" cy="309372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3065" y="2768438"/>
            <a:ext cx="3966643" cy="3966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767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523999" y="948690"/>
            <a:ext cx="10189029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5400" dirty="0" smtClean="0">
                <a:solidFill>
                  <a:schemeClr val="bg1"/>
                </a:solidFill>
              </a:rPr>
              <a:t>От топота копыт пыль по полю летит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5400" dirty="0" smtClean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5400" dirty="0" smtClean="0">
                <a:solidFill>
                  <a:schemeClr val="bg1"/>
                </a:solidFill>
              </a:rPr>
              <a:t>Бык-</a:t>
            </a:r>
            <a:r>
              <a:rPr lang="ru-RU" sz="5400" dirty="0" err="1" smtClean="0">
                <a:solidFill>
                  <a:schemeClr val="bg1"/>
                </a:solidFill>
              </a:rPr>
              <a:t>тупогуб</a:t>
            </a:r>
            <a:r>
              <a:rPr lang="ru-RU" sz="5400" dirty="0" smtClean="0">
                <a:solidFill>
                  <a:schemeClr val="bg1"/>
                </a:solidFill>
              </a:rPr>
              <a:t>, </a:t>
            </a:r>
            <a:r>
              <a:rPr lang="ru-RU" sz="5400" dirty="0" err="1" smtClean="0">
                <a:solidFill>
                  <a:schemeClr val="bg1"/>
                </a:solidFill>
              </a:rPr>
              <a:t>тупогубенький</a:t>
            </a:r>
            <a:r>
              <a:rPr lang="ru-RU" sz="5400" dirty="0" smtClean="0">
                <a:solidFill>
                  <a:schemeClr val="bg1"/>
                </a:solidFill>
              </a:rPr>
              <a:t> бычок, у быка бела губа была тупа</a:t>
            </a:r>
            <a:endParaRPr lang="ru-RU" sz="5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1461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5. Мяу-гав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786" y="1707089"/>
            <a:ext cx="3925995" cy="392599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957" y="132204"/>
            <a:ext cx="3537883" cy="3537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76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6</a:t>
            </a:r>
            <a:r>
              <a:rPr lang="ru-RU" dirty="0" smtClean="0"/>
              <a:t>. листочки-цветочки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0651" y="-259080"/>
            <a:ext cx="4404360" cy="440436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215" y="2771735"/>
            <a:ext cx="3872905" cy="3872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465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23543" y="2873829"/>
            <a:ext cx="6271187" cy="1843314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Бонус!</a:t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>«Пекарь и тесто»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59" y="914400"/>
            <a:ext cx="4877481" cy="4877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15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1017161" y="1230085"/>
            <a:ext cx="10360152" cy="365760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ru-RU" sz="4800" dirty="0" smtClean="0"/>
              <a:t>Кому подойдет</a:t>
            </a:r>
            <a:br>
              <a:rPr lang="ru-RU" sz="4800" dirty="0" smtClean="0"/>
            </a:br>
            <a:r>
              <a:rPr lang="ru-RU" sz="4800" dirty="0" smtClean="0"/>
              <a:t> «театральная разминка»?</a:t>
            </a:r>
            <a:endParaRPr lang="ru-RU" sz="4800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3520" y="3794760"/>
            <a:ext cx="2834640" cy="283464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219" y="3550579"/>
            <a:ext cx="3078821" cy="3078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706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AF4F6524-F7ED-4A7D-26BB-56EB992257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372" y="536983"/>
            <a:ext cx="4987598" cy="5044668"/>
          </a:xfrm>
        </p:spPr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 dirty="0" smtClean="0"/>
              <a:t>Чем полезна «театральная разминка»?</a:t>
            </a:r>
            <a:endParaRPr lang="ru-RU" dirty="0"/>
          </a:p>
        </p:txBody>
      </p:sp>
      <p:sp>
        <p:nvSpPr>
          <p:cNvPr id="17" name="Объект 16">
            <a:extLst>
              <a:ext uri="{FF2B5EF4-FFF2-40B4-BE49-F238E27FC236}">
                <a16:creationId xmlns:a16="http://schemas.microsoft.com/office/drawing/2014/main" id="{3C52F232-E382-1875-253E-990D50C6282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801013" y="1719695"/>
            <a:ext cx="5568950" cy="4364038"/>
          </a:xfrm>
        </p:spPr>
        <p:txBody>
          <a:bodyPr rtlCol="0"/>
          <a:lstStyle>
            <a:defPPr>
              <a:defRPr lang="ru-RU"/>
            </a:defPPr>
          </a:lstStyle>
          <a:p>
            <a:r>
              <a:rPr lang="ru-RU" sz="2400" dirty="0"/>
              <a:t>Развитие координации, улучшение навыков ориентировки в собственном теле и пространстве</a:t>
            </a:r>
          </a:p>
          <a:p>
            <a:r>
              <a:rPr lang="ru-RU" sz="2400" dirty="0" smtClean="0"/>
              <a:t>Развитие и укрепление мышц лица и артикуляционных органов</a:t>
            </a:r>
          </a:p>
          <a:p>
            <a:r>
              <a:rPr lang="ru-RU" sz="2400" dirty="0" smtClean="0"/>
              <a:t>Развитие воображения, внимания, мышления</a:t>
            </a:r>
          </a:p>
          <a:p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372" y="2231828"/>
            <a:ext cx="4475360" cy="4475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685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9779" y="2072639"/>
            <a:ext cx="3612221" cy="361222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1" y="2075590"/>
            <a:ext cx="3776909" cy="377690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483429" y="3715657"/>
            <a:ext cx="539931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cap="all" spc="600" dirty="0">
                <a:latin typeface="+mj-lt"/>
                <a:ea typeface="+mj-ea"/>
                <a:cs typeface="+mj-cs"/>
              </a:rPr>
              <a:t>Третьякова Карина Марселевна</a:t>
            </a:r>
            <a:r>
              <a:rPr lang="ru-RU" sz="2000" cap="all" spc="600" dirty="0">
                <a:latin typeface="+mj-lt"/>
                <a:ea typeface="+mj-ea"/>
                <a:cs typeface="+mj-cs"/>
              </a:rPr>
              <a:t>, </a:t>
            </a:r>
            <a:endParaRPr lang="ru-RU" sz="2000" cap="all" spc="600" dirty="0" smtClean="0">
              <a:latin typeface="+mj-lt"/>
              <a:ea typeface="+mj-ea"/>
              <a:cs typeface="+mj-cs"/>
            </a:endParaRPr>
          </a:p>
          <a:p>
            <a:pPr algn="ctr"/>
            <a:r>
              <a:rPr lang="ru-RU" sz="2000" cap="all" spc="600" dirty="0" smtClean="0">
                <a:latin typeface="+mj-lt"/>
                <a:ea typeface="+mj-ea"/>
                <a:cs typeface="+mj-cs"/>
              </a:rPr>
              <a:t>учитель-дефектолог </a:t>
            </a:r>
            <a:r>
              <a:rPr lang="ru-RU" sz="2000" cap="all" spc="600" dirty="0">
                <a:latin typeface="+mj-lt"/>
                <a:ea typeface="+mj-ea"/>
                <a:cs typeface="+mj-cs"/>
              </a:rPr>
              <a:t>МБОУ «школа-интернат №4 </a:t>
            </a:r>
            <a:endParaRPr lang="ru-RU" sz="2000" cap="all" spc="600" dirty="0" smtClean="0">
              <a:latin typeface="+mj-lt"/>
              <a:ea typeface="+mj-ea"/>
              <a:cs typeface="+mj-cs"/>
            </a:endParaRPr>
          </a:p>
          <a:p>
            <a:pPr algn="ctr"/>
            <a:r>
              <a:rPr lang="ru-RU" sz="2000" cap="all" spc="600" dirty="0" smtClean="0">
                <a:latin typeface="+mj-lt"/>
                <a:ea typeface="+mj-ea"/>
                <a:cs typeface="+mj-cs"/>
              </a:rPr>
              <a:t>г. </a:t>
            </a:r>
            <a:r>
              <a:rPr lang="ru-RU" sz="2000" cap="all" spc="600" dirty="0">
                <a:latin typeface="+mj-lt"/>
                <a:ea typeface="+mj-ea"/>
                <a:cs typeface="+mj-cs"/>
              </a:rPr>
              <a:t>Челябинска»</a:t>
            </a:r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2525486" y="348344"/>
            <a:ext cx="7155543" cy="2714171"/>
          </a:xfrm>
        </p:spPr>
        <p:txBody>
          <a:bodyPr/>
          <a:lstStyle/>
          <a:p>
            <a:r>
              <a:rPr lang="ru-RU" sz="2800" dirty="0" smtClean="0"/>
              <a:t>Мастер-класс</a:t>
            </a:r>
            <a:br>
              <a:rPr lang="ru-RU" sz="2800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4000" b="1" dirty="0" smtClean="0"/>
              <a:t>«Театральная разминка»</a:t>
            </a:r>
            <a:endParaRPr lang="ru-RU" sz="4000" b="1" dirty="0"/>
          </a:p>
        </p:txBody>
      </p:sp>
    </p:spTree>
    <p:extLst>
      <p:ext uri="{BB962C8B-B14F-4D97-AF65-F5344CB8AC3E}">
        <p14:creationId xmlns:p14="http://schemas.microsoft.com/office/powerpoint/2010/main" val="3085472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dirty="0" smtClean="0"/>
              <a:t>Конкурс профессионального мастерства </a:t>
            </a:r>
            <a:r>
              <a:rPr lang="ru-RU" sz="3600" b="1" dirty="0" smtClean="0"/>
              <a:t>«Педагог специального и инклюзивного образования» 2024г.</a:t>
            </a:r>
            <a:br>
              <a:rPr lang="ru-RU" sz="3600" b="1" dirty="0" smtClean="0"/>
            </a:br>
            <a:r>
              <a:rPr lang="ru-RU" sz="3600" b="1" dirty="0"/>
              <a:t/>
            </a:r>
            <a:br>
              <a:rPr lang="ru-RU" sz="3600" b="1" dirty="0"/>
            </a:br>
            <a:r>
              <a:rPr lang="ru-RU" sz="36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Профессиональное мастерство «Учитель-дефектолог»</a:t>
            </a:r>
            <a:endParaRPr lang="ru-RU" sz="36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68214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0353" y="0"/>
            <a:ext cx="4987598" cy="5270006"/>
          </a:xfrm>
        </p:spPr>
        <p:txBody>
          <a:bodyPr/>
          <a:lstStyle/>
          <a:p>
            <a:r>
              <a:rPr lang="ru-RU" sz="2800" dirty="0" smtClean="0"/>
              <a:t>Конкурс включает в себя </a:t>
            </a:r>
            <a:r>
              <a:rPr lang="ru-RU" sz="2800" dirty="0"/>
              <a:t>3</a:t>
            </a:r>
            <a:r>
              <a:rPr lang="ru-RU" sz="2800" dirty="0" smtClean="0"/>
              <a:t> этапа: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>1. Первый (заявительный)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2. второй (отборочный)</a:t>
            </a:r>
            <a:br>
              <a:rPr lang="ru-RU" dirty="0" smtClean="0"/>
            </a:br>
            <a:r>
              <a:rPr lang="ru-RU" sz="2000" dirty="0" smtClean="0"/>
              <a:t>-</a:t>
            </a:r>
            <a:r>
              <a:rPr lang="ru-RU" dirty="0" smtClean="0"/>
              <a:t> </a:t>
            </a:r>
            <a:r>
              <a:rPr lang="ru-RU" sz="2000" dirty="0" smtClean="0"/>
              <a:t>«Профессиональное </a:t>
            </a:r>
            <a:r>
              <a:rPr lang="ru-RU" sz="2000" dirty="0" err="1" smtClean="0"/>
              <a:t>портолио</a:t>
            </a:r>
            <a:r>
              <a:rPr lang="ru-RU" sz="2000" dirty="0" smtClean="0"/>
              <a:t>»</a:t>
            </a:r>
            <a:br>
              <a:rPr lang="ru-RU" sz="2000" dirty="0" smtClean="0"/>
            </a:br>
            <a:r>
              <a:rPr lang="ru-RU" sz="2000" dirty="0" smtClean="0"/>
              <a:t>- «Занятие»</a:t>
            </a:r>
            <a:br>
              <a:rPr lang="ru-RU" sz="2000" dirty="0" smtClean="0"/>
            </a:br>
            <a:r>
              <a:rPr lang="ru-RU" sz="2000" dirty="0" smtClean="0"/>
              <a:t>- эссе</a:t>
            </a:r>
            <a:br>
              <a:rPr lang="ru-RU" sz="2000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3. третий (основной)</a:t>
            </a:r>
            <a:br>
              <a:rPr lang="ru-RU" dirty="0" smtClean="0"/>
            </a:br>
            <a:r>
              <a:rPr lang="ru-RU" sz="2000" dirty="0"/>
              <a:t>- </a:t>
            </a:r>
            <a:r>
              <a:rPr lang="ru-RU" sz="2000" dirty="0" smtClean="0"/>
              <a:t>Мастер-класс</a:t>
            </a:r>
            <a:br>
              <a:rPr lang="ru-RU" sz="2000" dirty="0" smtClean="0"/>
            </a:br>
            <a:r>
              <a:rPr lang="ru-RU" sz="2000" dirty="0" smtClean="0"/>
              <a:t>- Открытое занятие</a:t>
            </a:r>
            <a:br>
              <a:rPr lang="ru-RU" sz="2000" dirty="0" smtClean="0"/>
            </a:br>
            <a:r>
              <a:rPr lang="ru-RU" sz="2000" dirty="0" smtClean="0"/>
              <a:t>- Кейс</a:t>
            </a:r>
            <a:br>
              <a:rPr lang="ru-RU" sz="2000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7745" y="1173873"/>
            <a:ext cx="6447512" cy="4840671"/>
          </a:xfrm>
        </p:spPr>
      </p:pic>
    </p:spTree>
    <p:extLst>
      <p:ext uri="{BB962C8B-B14F-4D97-AF65-F5344CB8AC3E}">
        <p14:creationId xmlns:p14="http://schemas.microsoft.com/office/powerpoint/2010/main" val="21778397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2BB61428-BB88-7565-F114-D0D3462495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372" y="536983"/>
            <a:ext cx="4987598" cy="1806163"/>
          </a:xfrm>
        </p:spPr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 spc="110" dirty="0" smtClean="0"/>
              <a:t>Результаты исследования</a:t>
            </a:r>
            <a:endParaRPr lang="ru-RU" spc="110" dirty="0"/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DA9C913-4E39-1A7E-D97C-A4F463CCF5E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80323" y="1844040"/>
            <a:ext cx="3647838" cy="4110590"/>
          </a:xfrm>
        </p:spPr>
        <p:txBody>
          <a:bodyPr rtlCol="0">
            <a:normAutofit/>
          </a:bodyPr>
          <a:lstStyle>
            <a:defPPr>
              <a:defRPr lang="ru-RU"/>
            </a:defPPr>
          </a:lstStyle>
          <a:p>
            <a:pPr marL="0" indent="0">
              <a:spcBef>
                <a:spcPct val="0"/>
              </a:spcBef>
              <a:buNone/>
            </a:pPr>
            <a:r>
              <a:rPr lang="ru-RU" cap="all" spc="110" dirty="0">
                <a:latin typeface="+mj-lt"/>
                <a:ea typeface="+mj-ea"/>
                <a:cs typeface="+mj-cs"/>
              </a:rPr>
              <a:t>База исследования:</a:t>
            </a:r>
          </a:p>
          <a:p>
            <a:pPr marL="0" indent="0">
              <a:spcBef>
                <a:spcPct val="0"/>
              </a:spcBef>
              <a:buNone/>
            </a:pPr>
            <a:r>
              <a:rPr lang="ru-RU" cap="all" spc="110" dirty="0">
                <a:latin typeface="+mj-lt"/>
                <a:ea typeface="+mj-ea"/>
                <a:cs typeface="+mj-cs"/>
              </a:rPr>
              <a:t>«Центр социальной адаптации и развития детей и подростков «Дорогою добра» г. Челябинск. </a:t>
            </a:r>
            <a:endParaRPr lang="ru-RU" cap="all" spc="110" dirty="0" smtClean="0">
              <a:latin typeface="+mj-lt"/>
              <a:ea typeface="+mj-ea"/>
              <a:cs typeface="+mj-cs"/>
            </a:endParaRPr>
          </a:p>
          <a:p>
            <a:pPr marL="0" indent="0">
              <a:spcBef>
                <a:spcPct val="0"/>
              </a:spcBef>
              <a:buNone/>
            </a:pPr>
            <a:endParaRPr lang="ru-RU" cap="all" spc="110" dirty="0" smtClean="0">
              <a:latin typeface="+mj-lt"/>
              <a:ea typeface="+mj-ea"/>
              <a:cs typeface="+mj-cs"/>
            </a:endParaRPr>
          </a:p>
          <a:p>
            <a:pPr marL="0" indent="0">
              <a:spcBef>
                <a:spcPct val="0"/>
              </a:spcBef>
              <a:buNone/>
            </a:pPr>
            <a:r>
              <a:rPr lang="ru-RU" cap="all" spc="110" dirty="0" smtClean="0">
                <a:latin typeface="+mj-lt"/>
                <a:ea typeface="+mj-ea"/>
                <a:cs typeface="+mj-cs"/>
              </a:rPr>
              <a:t>Исследование было посвящено влиянию методики на развитие устной речи у детей старшего дошкольного возраста с НОДА</a:t>
            </a:r>
            <a:endParaRPr lang="ru-RU" cap="all" spc="110" dirty="0">
              <a:latin typeface="+mj-lt"/>
              <a:ea typeface="+mj-ea"/>
              <a:cs typeface="+mj-cs"/>
            </a:endParaRPr>
          </a:p>
          <a:p>
            <a:pPr marL="0" indent="0" rtl="0">
              <a:buNone/>
            </a:pPr>
            <a:endParaRPr lang="ru-RU" dirty="0"/>
          </a:p>
        </p:txBody>
      </p:sp>
      <p:graphicFrame>
        <p:nvGraphicFramePr>
          <p:cNvPr id="10" name="Объект 3"/>
          <p:cNvGraphicFramePr>
            <a:graphicFrameLocks noGrp="1"/>
          </p:cNvGraphicFramePr>
          <p:nvPr>
            <p:ph type="tbl" sz="quarter" idx="11"/>
            <p:extLst>
              <p:ext uri="{D42A27DB-BD31-4B8C-83A1-F6EECF244321}">
                <p14:modId xmlns:p14="http://schemas.microsoft.com/office/powerpoint/2010/main" val="1928799394"/>
              </p:ext>
            </p:extLst>
          </p:nvPr>
        </p:nvGraphicFramePr>
        <p:xfrm>
          <a:off x="4829572" y="536983"/>
          <a:ext cx="6939280" cy="45678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9846" y="4551887"/>
            <a:ext cx="2074714" cy="2074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031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1. «Цыплёнок»</a:t>
            </a:r>
            <a:endParaRPr lang="ru-RU" dirty="0"/>
          </a:p>
        </p:txBody>
      </p:sp>
      <p:pic>
        <p:nvPicPr>
          <p:cNvPr id="11" name="Рисунок 10"/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58" r="1395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14211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5151120" y="1106424"/>
            <a:ext cx="6918960" cy="3822192"/>
          </a:xfrm>
        </p:spPr>
        <p:txBody>
          <a:bodyPr/>
          <a:lstStyle/>
          <a:p>
            <a:r>
              <a:rPr lang="ru-RU" sz="4800" dirty="0"/>
              <a:t>2</a:t>
            </a:r>
            <a:r>
              <a:rPr lang="ru-RU" sz="4800" dirty="0" smtClean="0"/>
              <a:t>. Артикуляционная гимнастика</a:t>
            </a:r>
            <a:endParaRPr lang="ru-RU" sz="48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5881" y="518160"/>
            <a:ext cx="2377440" cy="237744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1" y="990940"/>
            <a:ext cx="4541520" cy="454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79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211" y="134410"/>
            <a:ext cx="10937950" cy="6601670"/>
          </a:xfrm>
          <a:ln>
            <a:solidFill>
              <a:srgbClr val="92D05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141582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435600" y="914400"/>
            <a:ext cx="5843016" cy="2917371"/>
          </a:xfrm>
        </p:spPr>
        <p:txBody>
          <a:bodyPr/>
          <a:lstStyle/>
          <a:p>
            <a:r>
              <a:rPr lang="ru-RU" dirty="0" smtClean="0"/>
              <a:t>3. «Па-па-па..»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10"/>
          </p:nvPr>
        </p:nvSpPr>
        <p:spPr>
          <a:xfrm>
            <a:off x="5479143" y="4158616"/>
            <a:ext cx="5718896" cy="1745649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 smtClean="0"/>
              <a:t>Дифференциация сходных по звучанию фонем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76" y="867763"/>
            <a:ext cx="4961963" cy="4961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271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1) Па-па-па</a:t>
            </a:r>
            <a:br>
              <a:rPr lang="ru-RU" dirty="0" smtClean="0"/>
            </a:br>
            <a:r>
              <a:rPr lang="ru-RU" dirty="0" smtClean="0"/>
              <a:t>        ба-ба-ба 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375" y="2471737"/>
            <a:ext cx="4171950" cy="4171950"/>
          </a:xfrm>
        </p:spPr>
      </p:pic>
      <p:pic>
        <p:nvPicPr>
          <p:cNvPr id="5" name="Объект 4"/>
          <p:cNvPicPr>
            <a:picLocks noGrp="1" noChangeAspect="1"/>
          </p:cNvPicPr>
          <p:nvPr>
            <p:ph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638" y="2411412"/>
            <a:ext cx="4292600" cy="4292600"/>
          </a:xfrm>
        </p:spPr>
      </p:pic>
    </p:spTree>
    <p:extLst>
      <p:ext uri="{BB962C8B-B14F-4D97-AF65-F5344CB8AC3E}">
        <p14:creationId xmlns:p14="http://schemas.microsoft.com/office/powerpoint/2010/main" val="1896362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2</a:t>
            </a:r>
            <a:r>
              <a:rPr lang="ru-RU" dirty="0" smtClean="0"/>
              <a:t>) га-га-га</a:t>
            </a:r>
            <a:br>
              <a:rPr lang="ru-RU" dirty="0" smtClean="0"/>
            </a:br>
            <a:r>
              <a:rPr lang="ru-RU" dirty="0" smtClean="0"/>
              <a:t>        ка-ка-ка 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375" y="2471737"/>
            <a:ext cx="4171950" cy="4171950"/>
          </a:xfrm>
        </p:spPr>
      </p:pic>
      <p:pic>
        <p:nvPicPr>
          <p:cNvPr id="2" name="Объект 1"/>
          <p:cNvPicPr>
            <a:picLocks noGrp="1" noChangeAspect="1"/>
          </p:cNvPicPr>
          <p:nvPr>
            <p:ph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638" y="2411412"/>
            <a:ext cx="4292600" cy="4292600"/>
          </a:xfrm>
        </p:spPr>
      </p:pic>
    </p:spTree>
    <p:extLst>
      <p:ext uri="{BB962C8B-B14F-4D97-AF65-F5344CB8AC3E}">
        <p14:creationId xmlns:p14="http://schemas.microsoft.com/office/powerpoint/2010/main" val="3212717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Берлин">
  <a:themeElements>
    <a:clrScheme name="TM11161285">
      <a:dk1>
        <a:srgbClr val="000000"/>
      </a:dk1>
      <a:lt1>
        <a:srgbClr val="FFFFFF"/>
      </a:lt1>
      <a:dk2>
        <a:srgbClr val="445469"/>
      </a:dk2>
      <a:lt2>
        <a:srgbClr val="E7E6E6"/>
      </a:lt2>
      <a:accent1>
        <a:srgbClr val="F0829B"/>
      </a:accent1>
      <a:accent2>
        <a:srgbClr val="F83249"/>
      </a:accent2>
      <a:accent3>
        <a:srgbClr val="F6BF0E"/>
      </a:accent3>
      <a:accent4>
        <a:srgbClr val="F3EEF2"/>
      </a:accent4>
      <a:accent5>
        <a:srgbClr val="2C46FB"/>
      </a:accent5>
      <a:accent6>
        <a:srgbClr val="FE9201"/>
      </a:accent6>
      <a:hlink>
        <a:srgbClr val="FFD53E"/>
      </a:hlink>
      <a:folHlink>
        <a:srgbClr val="FCC77E"/>
      </a:folHlink>
    </a:clrScheme>
    <a:fontScheme name="Century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M11161285_Win32_SL_V8" id="{D1701C6D-ECCE-4AB4-AA49-48BAB1CE7003}" vid="{37F9E7E9-DDFF-4744-91DC-21DD4845CBB0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8" ma:contentTypeDescription="Create a new document." ma:contentTypeScope="" ma:versionID="60f5a4f2d2b0abadcf532d48ebf9cb71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7dd78129e6a1811f84807ad11c65153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  <xsd:element ref="ns2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32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2B0F9548-B8AC-4D42-9765-A5CD9A25F53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8C71B42-4016-428B-9745-27057802D00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7C9B6E4-47D3-464E-8364-AD7B35DA4B5C}">
  <ds:schemaRefs>
    <ds:schemaRef ds:uri="http://schemas.microsoft.com/office/2006/documentManagement/types"/>
    <ds:schemaRef ds:uri="http://schemas.microsoft.com/office/infopath/2007/PartnerControls"/>
    <ds:schemaRef ds:uri="http://schemas.microsoft.com/sharepoint/v3"/>
    <ds:schemaRef ds:uri="230e9df3-be65-4c73-a93b-d1236ebd677e"/>
    <ds:schemaRef ds:uri="http://purl.org/dc/terms/"/>
    <ds:schemaRef ds:uri="http://schemas.openxmlformats.org/package/2006/metadata/core-properties"/>
    <ds:schemaRef ds:uri="16c05727-aa75-4e4a-9b5f-8a80a1165891"/>
    <ds:schemaRef ds:uri="http://purl.org/dc/dcmitype/"/>
    <ds:schemaRef ds:uri="http://purl.org/dc/elements/1.1/"/>
    <ds:schemaRef ds:uri="http://schemas.microsoft.com/office/2006/metadata/properties"/>
    <ds:schemaRef ds:uri="71af3243-3dd4-4a8d-8c0d-dd76da1f02a5"/>
    <ds:schemaRef ds:uri="http://www.w3.org/XML/1998/namespace"/>
  </ds:schemaRefs>
</ds:datastoreItem>
</file>

<file path=docMetadata/LabelInfo.xml><?xml version="1.0" encoding="utf-8"?>
<clbl:labelList xmlns:clbl="http://schemas.microsoft.com/office/2020/mipLabelMetadata">
  <clbl:label id="{1a19d03a-48bc-4359-8038-5b5f6d5847c3}" enabled="1" method="Standard" siteId="{72f988bf-86f1-41af-91ab-2d7cd011db4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340</TotalTime>
  <Words>199</Words>
  <Application>Microsoft Office PowerPoint</Application>
  <PresentationFormat>Широкоэкранный</PresentationFormat>
  <Paragraphs>45</Paragraphs>
  <Slides>22</Slides>
  <Notes>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6" baseType="lpstr">
      <vt:lpstr>Arial</vt:lpstr>
      <vt:lpstr>Calibri</vt:lpstr>
      <vt:lpstr>Century Gothic</vt:lpstr>
      <vt:lpstr>Берлин</vt:lpstr>
      <vt:lpstr>Мастер-класс «Театральная разминка»</vt:lpstr>
      <vt:lpstr>Чем полезна «театральная разминка»?</vt:lpstr>
      <vt:lpstr>Результаты исследования</vt:lpstr>
      <vt:lpstr>1. «Цыплёнок»</vt:lpstr>
      <vt:lpstr>2. Артикуляционная гимнастика</vt:lpstr>
      <vt:lpstr>Презентация PowerPoint</vt:lpstr>
      <vt:lpstr>3. «Па-па-па..»</vt:lpstr>
      <vt:lpstr>1) Па-па-па         ба-ба-ба </vt:lpstr>
      <vt:lpstr>2) га-га-га         ка-ка-ка </vt:lpstr>
      <vt:lpstr>3) са-са-са         за-за-за </vt:lpstr>
      <vt:lpstr>4) та-та-та         да-да-да </vt:lpstr>
      <vt:lpstr>6) ша-ша-ша         жа-жа-жа </vt:lpstr>
      <vt:lpstr>5) ща-ща-ща         ча-ча-ча </vt:lpstr>
      <vt:lpstr>4. скороговорки</vt:lpstr>
      <vt:lpstr>Презентация PowerPoint</vt:lpstr>
      <vt:lpstr>5. Мяу-гав</vt:lpstr>
      <vt:lpstr>6. листочки-цветочки</vt:lpstr>
      <vt:lpstr>     Бонус!  «Пекарь и тесто»</vt:lpstr>
      <vt:lpstr>Кому подойдет  «театральная разминка»?</vt:lpstr>
      <vt:lpstr>Мастер-класс  «Театральная разминка»</vt:lpstr>
      <vt:lpstr>Конкурс профессионального мастерства «Педагог специального и инклюзивного образования» 2024г.  Профессиональное мастерство «Учитель-дефектолог»</vt:lpstr>
      <vt:lpstr>Конкурс включает в себя 3 этапа:  1. Первый (заявительный)  2. второй (отборочный) - «Профессиональное портолио» - «Занятие» - эссе  3. третий (основной) - Мастер-класс - Открытое занятие - Кейс 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Мастер-класс «Театральная разминка»</dc:title>
  <dc:creator>SIr</dc:creator>
  <cp:lastModifiedBy>User</cp:lastModifiedBy>
  <cp:revision>17</cp:revision>
  <dcterms:created xsi:type="dcterms:W3CDTF">2024-01-29T10:10:21Z</dcterms:created>
  <dcterms:modified xsi:type="dcterms:W3CDTF">2025-02-20T10:04:07Z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  <property fmtid="{D5CDD505-2E9C-101B-9397-08002B2CF9AE}" pid="3" name="MediaServiceImageTags">
    <vt:lpwstr/>
  </property>
</Properties>
</file>